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56" r:id="rId3"/>
    <p:sldId id="257" r:id="rId4"/>
    <p:sldId id="258" r:id="rId5"/>
    <p:sldId id="259" r:id="rId6"/>
    <p:sldId id="260" r:id="rId7"/>
    <p:sldId id="261" r:id="rId8"/>
    <p:sldId id="262" r:id="rId9"/>
    <p:sldId id="271" r:id="rId10"/>
    <p:sldId id="263" r:id="rId11"/>
    <p:sldId id="264" r:id="rId12"/>
    <p:sldId id="265" r:id="rId13"/>
    <p:sldId id="266" r:id="rId14"/>
    <p:sldId id="267" r:id="rId15"/>
    <p:sldId id="268" r:id="rId16"/>
    <p:sldId id="269"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270"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111CD-07C9-454F-AF53-402879C8261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tr-TR"/>
        </a:p>
      </dgm:t>
    </dgm:pt>
    <dgm:pt modelId="{1FD7D27F-9E64-4F8F-AB5D-13D42531424D}">
      <dgm:prSet phldrT="[Metin]"/>
      <dgm:spPr/>
      <dgm:t>
        <a:bodyPr/>
        <a:lstStyle/>
        <a:p>
          <a:r>
            <a:rPr lang="tr-TR" b="1" dirty="0">
              <a:solidFill>
                <a:schemeClr val="tx1"/>
              </a:solidFill>
              <a:latin typeface="Times New Roman" pitchFamily="18" charset="0"/>
              <a:cs typeface="Times New Roman" pitchFamily="18" charset="0"/>
            </a:rPr>
            <a:t>Çevreye uyum sağlamak </a:t>
          </a:r>
        </a:p>
      </dgm:t>
    </dgm:pt>
    <dgm:pt modelId="{55AE6F9A-65BD-4039-B5C4-8462AD8877C8}" type="parTrans" cxnId="{E397DAA3-AAA4-47CA-BC8B-2E6A2730F444}">
      <dgm:prSet/>
      <dgm:spPr/>
      <dgm:t>
        <a:bodyPr/>
        <a:lstStyle/>
        <a:p>
          <a:endParaRPr lang="tr-TR"/>
        </a:p>
      </dgm:t>
    </dgm:pt>
    <dgm:pt modelId="{2B653EFA-D19A-4629-8984-B5B63C546E0D}" type="sibTrans" cxnId="{E397DAA3-AAA4-47CA-BC8B-2E6A2730F444}">
      <dgm:prSet/>
      <dgm:spPr/>
      <dgm:t>
        <a:bodyPr/>
        <a:lstStyle/>
        <a:p>
          <a:endParaRPr lang="tr-TR"/>
        </a:p>
      </dgm:t>
    </dgm:pt>
    <dgm:pt modelId="{D10147F8-2888-4CC8-9FE1-C59B0B7EFFD2}">
      <dgm:prSet phldrT="[Metin]"/>
      <dgm:spPr/>
      <dgm:t>
        <a:bodyPr/>
        <a:lstStyle/>
        <a:p>
          <a:r>
            <a:rPr lang="tr-TR" b="1" dirty="0">
              <a:solidFill>
                <a:schemeClr val="tx1"/>
              </a:solidFill>
              <a:latin typeface="Times New Roman" pitchFamily="18" charset="0"/>
              <a:cs typeface="Times New Roman" pitchFamily="18" charset="0"/>
            </a:rPr>
            <a:t>Kendini geliştirmek </a:t>
          </a:r>
        </a:p>
      </dgm:t>
    </dgm:pt>
    <dgm:pt modelId="{915C5253-0B0F-4305-8C6A-D041761CD6FA}" type="parTrans" cxnId="{3A29D059-1466-4680-8CD4-FC4C6BA9D552}">
      <dgm:prSet/>
      <dgm:spPr/>
      <dgm:t>
        <a:bodyPr/>
        <a:lstStyle/>
        <a:p>
          <a:endParaRPr lang="tr-TR"/>
        </a:p>
      </dgm:t>
    </dgm:pt>
    <dgm:pt modelId="{16D41DCD-96CD-4C51-A938-05CD4B80D27A}" type="sibTrans" cxnId="{3A29D059-1466-4680-8CD4-FC4C6BA9D552}">
      <dgm:prSet/>
      <dgm:spPr/>
      <dgm:t>
        <a:bodyPr/>
        <a:lstStyle/>
        <a:p>
          <a:endParaRPr lang="tr-TR"/>
        </a:p>
      </dgm:t>
    </dgm:pt>
    <dgm:pt modelId="{9490D668-0767-4300-A967-DB1E350E41C1}">
      <dgm:prSet phldrT="[Metin]" custT="1"/>
      <dgm:spPr/>
      <dgm:t>
        <a:bodyPr/>
        <a:lstStyle/>
        <a:p>
          <a:r>
            <a:rPr lang="tr-TR" sz="1900" b="1" dirty="0">
              <a:solidFill>
                <a:schemeClr val="tx1"/>
              </a:solidFill>
              <a:latin typeface="Times New Roman" pitchFamily="18" charset="0"/>
              <a:cs typeface="Times New Roman" pitchFamily="18" charset="0"/>
            </a:rPr>
            <a:t>Gerçekçi kararlar almak</a:t>
          </a:r>
        </a:p>
      </dgm:t>
    </dgm:pt>
    <dgm:pt modelId="{1FF9482C-FA99-4262-807C-929E338819F6}" type="parTrans" cxnId="{BBC699C7-B4DE-41F7-841F-F060A626930D}">
      <dgm:prSet/>
      <dgm:spPr/>
      <dgm:t>
        <a:bodyPr/>
        <a:lstStyle/>
        <a:p>
          <a:endParaRPr lang="tr-TR"/>
        </a:p>
      </dgm:t>
    </dgm:pt>
    <dgm:pt modelId="{7B338CFE-2045-40FF-8396-874968245F6E}" type="sibTrans" cxnId="{BBC699C7-B4DE-41F7-841F-F060A626930D}">
      <dgm:prSet/>
      <dgm:spPr/>
      <dgm:t>
        <a:bodyPr/>
        <a:lstStyle/>
        <a:p>
          <a:endParaRPr lang="tr-TR"/>
        </a:p>
      </dgm:t>
    </dgm:pt>
    <dgm:pt modelId="{AAE43FD0-BB7F-44D1-9C23-F48CF5D995AF}">
      <dgm:prSet phldrT="[Metin]" custT="1"/>
      <dgm:spPr/>
      <dgm:t>
        <a:bodyPr/>
        <a:lstStyle/>
        <a:p>
          <a:r>
            <a:rPr lang="tr-TR" sz="1700" b="1" dirty="0">
              <a:solidFill>
                <a:schemeClr val="tx1"/>
              </a:solidFill>
              <a:latin typeface="Times New Roman" pitchFamily="18" charset="0"/>
              <a:cs typeface="Times New Roman" pitchFamily="18" charset="0"/>
            </a:rPr>
            <a:t>Problemleri çözmek</a:t>
          </a:r>
        </a:p>
      </dgm:t>
    </dgm:pt>
    <dgm:pt modelId="{C23E549D-1962-49CC-A119-5080DCC2B3B7}" type="parTrans" cxnId="{198BE89F-ACEF-4D31-8D6B-7353A624C194}">
      <dgm:prSet/>
      <dgm:spPr/>
      <dgm:t>
        <a:bodyPr/>
        <a:lstStyle/>
        <a:p>
          <a:endParaRPr lang="tr-TR"/>
        </a:p>
      </dgm:t>
    </dgm:pt>
    <dgm:pt modelId="{B807D62A-C914-4178-B3E6-EC5852BE20D7}" type="sibTrans" cxnId="{198BE89F-ACEF-4D31-8D6B-7353A624C194}">
      <dgm:prSet/>
      <dgm:spPr/>
      <dgm:t>
        <a:bodyPr/>
        <a:lstStyle/>
        <a:p>
          <a:endParaRPr lang="tr-TR"/>
        </a:p>
      </dgm:t>
    </dgm:pt>
    <dgm:pt modelId="{16FC93CD-3D6E-4E86-917A-51B956D3B5B3}">
      <dgm:prSet phldrT="[Metin]"/>
      <dgm:spPr/>
      <dgm:t>
        <a:bodyPr/>
        <a:lstStyle/>
        <a:p>
          <a:r>
            <a:rPr lang="tr-TR" b="1" dirty="0">
              <a:solidFill>
                <a:schemeClr val="tx1"/>
              </a:solidFill>
              <a:latin typeface="Times New Roman" pitchFamily="18" charset="0"/>
              <a:cs typeface="Times New Roman" pitchFamily="18" charset="0"/>
            </a:rPr>
            <a:t>Bireyin kendini anlaması</a:t>
          </a:r>
        </a:p>
      </dgm:t>
    </dgm:pt>
    <dgm:pt modelId="{BEE73F9D-3AA8-4BD0-86F4-4C8E9F2BA494}" type="parTrans" cxnId="{DD7E244F-4603-4D57-9DFF-EBC2E005B49C}">
      <dgm:prSet/>
      <dgm:spPr/>
      <dgm:t>
        <a:bodyPr/>
        <a:lstStyle/>
        <a:p>
          <a:endParaRPr lang="tr-TR"/>
        </a:p>
      </dgm:t>
    </dgm:pt>
    <dgm:pt modelId="{D58BEBAB-A06D-434F-B9D6-5E287F087277}" type="sibTrans" cxnId="{DD7E244F-4603-4D57-9DFF-EBC2E005B49C}">
      <dgm:prSet/>
      <dgm:spPr/>
      <dgm:t>
        <a:bodyPr/>
        <a:lstStyle/>
        <a:p>
          <a:endParaRPr lang="tr-TR"/>
        </a:p>
      </dgm:t>
    </dgm:pt>
    <dgm:pt modelId="{DC8F4762-62E2-4222-9983-E9EB016CC106}" type="pres">
      <dgm:prSet presAssocID="{C07111CD-07C9-454F-AF53-402879C82612}" presName="cycle" presStyleCnt="0">
        <dgm:presLayoutVars>
          <dgm:dir/>
          <dgm:resizeHandles val="exact"/>
        </dgm:presLayoutVars>
      </dgm:prSet>
      <dgm:spPr/>
      <dgm:t>
        <a:bodyPr/>
        <a:lstStyle/>
        <a:p>
          <a:endParaRPr lang="tr-TR"/>
        </a:p>
      </dgm:t>
    </dgm:pt>
    <dgm:pt modelId="{914D1C70-831C-49C9-A021-AE4663F84AD9}" type="pres">
      <dgm:prSet presAssocID="{1FD7D27F-9E64-4F8F-AB5D-13D42531424D}" presName="node" presStyleLbl="node1" presStyleIdx="0" presStyleCnt="5">
        <dgm:presLayoutVars>
          <dgm:bulletEnabled val="1"/>
        </dgm:presLayoutVars>
      </dgm:prSet>
      <dgm:spPr/>
      <dgm:t>
        <a:bodyPr/>
        <a:lstStyle/>
        <a:p>
          <a:endParaRPr lang="tr-TR"/>
        </a:p>
      </dgm:t>
    </dgm:pt>
    <dgm:pt modelId="{F80CCCE9-FD2A-4825-8F83-0A849F58B454}" type="pres">
      <dgm:prSet presAssocID="{2B653EFA-D19A-4629-8984-B5B63C546E0D}" presName="sibTrans" presStyleLbl="sibTrans2D1" presStyleIdx="0" presStyleCnt="5"/>
      <dgm:spPr/>
      <dgm:t>
        <a:bodyPr/>
        <a:lstStyle/>
        <a:p>
          <a:endParaRPr lang="tr-TR"/>
        </a:p>
      </dgm:t>
    </dgm:pt>
    <dgm:pt modelId="{440E5225-B5E6-489E-8526-F26C57798A21}" type="pres">
      <dgm:prSet presAssocID="{2B653EFA-D19A-4629-8984-B5B63C546E0D}" presName="connectorText" presStyleLbl="sibTrans2D1" presStyleIdx="0" presStyleCnt="5"/>
      <dgm:spPr/>
      <dgm:t>
        <a:bodyPr/>
        <a:lstStyle/>
        <a:p>
          <a:endParaRPr lang="tr-TR"/>
        </a:p>
      </dgm:t>
    </dgm:pt>
    <dgm:pt modelId="{B43874F0-C8FA-4E8F-9198-53488FF6ADB5}" type="pres">
      <dgm:prSet presAssocID="{D10147F8-2888-4CC8-9FE1-C59B0B7EFFD2}" presName="node" presStyleLbl="node1" presStyleIdx="1" presStyleCnt="5">
        <dgm:presLayoutVars>
          <dgm:bulletEnabled val="1"/>
        </dgm:presLayoutVars>
      </dgm:prSet>
      <dgm:spPr/>
      <dgm:t>
        <a:bodyPr/>
        <a:lstStyle/>
        <a:p>
          <a:endParaRPr lang="tr-TR"/>
        </a:p>
      </dgm:t>
    </dgm:pt>
    <dgm:pt modelId="{1588411F-6B26-441A-B5BD-5696529CB686}" type="pres">
      <dgm:prSet presAssocID="{16D41DCD-96CD-4C51-A938-05CD4B80D27A}" presName="sibTrans" presStyleLbl="sibTrans2D1" presStyleIdx="1" presStyleCnt="5"/>
      <dgm:spPr/>
      <dgm:t>
        <a:bodyPr/>
        <a:lstStyle/>
        <a:p>
          <a:endParaRPr lang="tr-TR"/>
        </a:p>
      </dgm:t>
    </dgm:pt>
    <dgm:pt modelId="{D72CAC63-2D99-43C5-9BD9-8C23E309CE40}" type="pres">
      <dgm:prSet presAssocID="{16D41DCD-96CD-4C51-A938-05CD4B80D27A}" presName="connectorText" presStyleLbl="sibTrans2D1" presStyleIdx="1" presStyleCnt="5"/>
      <dgm:spPr/>
      <dgm:t>
        <a:bodyPr/>
        <a:lstStyle/>
        <a:p>
          <a:endParaRPr lang="tr-TR"/>
        </a:p>
      </dgm:t>
    </dgm:pt>
    <dgm:pt modelId="{888529C2-1E16-4008-AE6D-47C5DC705A8B}" type="pres">
      <dgm:prSet presAssocID="{9490D668-0767-4300-A967-DB1E350E41C1}" presName="node" presStyleLbl="node1" presStyleIdx="2" presStyleCnt="5">
        <dgm:presLayoutVars>
          <dgm:bulletEnabled val="1"/>
        </dgm:presLayoutVars>
      </dgm:prSet>
      <dgm:spPr/>
      <dgm:t>
        <a:bodyPr/>
        <a:lstStyle/>
        <a:p>
          <a:endParaRPr lang="tr-TR"/>
        </a:p>
      </dgm:t>
    </dgm:pt>
    <dgm:pt modelId="{1986AB32-E2C6-4624-B0F8-CC8C5D99C6AD}" type="pres">
      <dgm:prSet presAssocID="{7B338CFE-2045-40FF-8396-874968245F6E}" presName="sibTrans" presStyleLbl="sibTrans2D1" presStyleIdx="2" presStyleCnt="5"/>
      <dgm:spPr/>
      <dgm:t>
        <a:bodyPr/>
        <a:lstStyle/>
        <a:p>
          <a:endParaRPr lang="tr-TR"/>
        </a:p>
      </dgm:t>
    </dgm:pt>
    <dgm:pt modelId="{64DEC14D-031B-42A6-A157-77955B5ADDB6}" type="pres">
      <dgm:prSet presAssocID="{7B338CFE-2045-40FF-8396-874968245F6E}" presName="connectorText" presStyleLbl="sibTrans2D1" presStyleIdx="2" presStyleCnt="5"/>
      <dgm:spPr/>
      <dgm:t>
        <a:bodyPr/>
        <a:lstStyle/>
        <a:p>
          <a:endParaRPr lang="tr-TR"/>
        </a:p>
      </dgm:t>
    </dgm:pt>
    <dgm:pt modelId="{EE6ACC3C-DA14-4327-910E-C0ED0E52A50F}" type="pres">
      <dgm:prSet presAssocID="{AAE43FD0-BB7F-44D1-9C23-F48CF5D995AF}" presName="node" presStyleLbl="node1" presStyleIdx="3" presStyleCnt="5">
        <dgm:presLayoutVars>
          <dgm:bulletEnabled val="1"/>
        </dgm:presLayoutVars>
      </dgm:prSet>
      <dgm:spPr/>
      <dgm:t>
        <a:bodyPr/>
        <a:lstStyle/>
        <a:p>
          <a:endParaRPr lang="tr-TR"/>
        </a:p>
      </dgm:t>
    </dgm:pt>
    <dgm:pt modelId="{3CBEB47E-B07B-4CB5-9A46-461EC7206C43}" type="pres">
      <dgm:prSet presAssocID="{B807D62A-C914-4178-B3E6-EC5852BE20D7}" presName="sibTrans" presStyleLbl="sibTrans2D1" presStyleIdx="3" presStyleCnt="5"/>
      <dgm:spPr/>
      <dgm:t>
        <a:bodyPr/>
        <a:lstStyle/>
        <a:p>
          <a:endParaRPr lang="tr-TR"/>
        </a:p>
      </dgm:t>
    </dgm:pt>
    <dgm:pt modelId="{3EA57A7B-827F-4BBA-A1F2-102DE07BE3B2}" type="pres">
      <dgm:prSet presAssocID="{B807D62A-C914-4178-B3E6-EC5852BE20D7}" presName="connectorText" presStyleLbl="sibTrans2D1" presStyleIdx="3" presStyleCnt="5"/>
      <dgm:spPr/>
      <dgm:t>
        <a:bodyPr/>
        <a:lstStyle/>
        <a:p>
          <a:endParaRPr lang="tr-TR"/>
        </a:p>
      </dgm:t>
    </dgm:pt>
    <dgm:pt modelId="{3FB282E6-4FB1-4A68-8912-C95D591AE5E6}" type="pres">
      <dgm:prSet presAssocID="{16FC93CD-3D6E-4E86-917A-51B956D3B5B3}" presName="node" presStyleLbl="node1" presStyleIdx="4" presStyleCnt="5">
        <dgm:presLayoutVars>
          <dgm:bulletEnabled val="1"/>
        </dgm:presLayoutVars>
      </dgm:prSet>
      <dgm:spPr/>
      <dgm:t>
        <a:bodyPr/>
        <a:lstStyle/>
        <a:p>
          <a:endParaRPr lang="tr-TR"/>
        </a:p>
      </dgm:t>
    </dgm:pt>
    <dgm:pt modelId="{6D8303D8-BD10-4A6D-98B5-84646DFAA013}" type="pres">
      <dgm:prSet presAssocID="{D58BEBAB-A06D-434F-B9D6-5E287F087277}" presName="sibTrans" presStyleLbl="sibTrans2D1" presStyleIdx="4" presStyleCnt="5"/>
      <dgm:spPr/>
      <dgm:t>
        <a:bodyPr/>
        <a:lstStyle/>
        <a:p>
          <a:endParaRPr lang="tr-TR"/>
        </a:p>
      </dgm:t>
    </dgm:pt>
    <dgm:pt modelId="{D99D9FC8-4143-483F-830D-D55C8AA7AFA1}" type="pres">
      <dgm:prSet presAssocID="{D58BEBAB-A06D-434F-B9D6-5E287F087277}" presName="connectorText" presStyleLbl="sibTrans2D1" presStyleIdx="4" presStyleCnt="5"/>
      <dgm:spPr/>
      <dgm:t>
        <a:bodyPr/>
        <a:lstStyle/>
        <a:p>
          <a:endParaRPr lang="tr-TR"/>
        </a:p>
      </dgm:t>
    </dgm:pt>
  </dgm:ptLst>
  <dgm:cxnLst>
    <dgm:cxn modelId="{72294AA9-4A3F-403E-A80F-3B03541CE896}" type="presOf" srcId="{9490D668-0767-4300-A967-DB1E350E41C1}" destId="{888529C2-1E16-4008-AE6D-47C5DC705A8B}" srcOrd="0" destOrd="0" presId="urn:microsoft.com/office/officeart/2005/8/layout/cycle2"/>
    <dgm:cxn modelId="{BBC699C7-B4DE-41F7-841F-F060A626930D}" srcId="{C07111CD-07C9-454F-AF53-402879C82612}" destId="{9490D668-0767-4300-A967-DB1E350E41C1}" srcOrd="2" destOrd="0" parTransId="{1FF9482C-FA99-4262-807C-929E338819F6}" sibTransId="{7B338CFE-2045-40FF-8396-874968245F6E}"/>
    <dgm:cxn modelId="{8E4B7E3F-AEC8-4C03-8690-5252B29924A2}" type="presOf" srcId="{7B338CFE-2045-40FF-8396-874968245F6E}" destId="{1986AB32-E2C6-4624-B0F8-CC8C5D99C6AD}" srcOrd="0" destOrd="0" presId="urn:microsoft.com/office/officeart/2005/8/layout/cycle2"/>
    <dgm:cxn modelId="{198BE89F-ACEF-4D31-8D6B-7353A624C194}" srcId="{C07111CD-07C9-454F-AF53-402879C82612}" destId="{AAE43FD0-BB7F-44D1-9C23-F48CF5D995AF}" srcOrd="3" destOrd="0" parTransId="{C23E549D-1962-49CC-A119-5080DCC2B3B7}" sibTransId="{B807D62A-C914-4178-B3E6-EC5852BE20D7}"/>
    <dgm:cxn modelId="{047C5D76-7EBB-4B6B-97C5-7C3ED95BBF7F}" type="presOf" srcId="{B807D62A-C914-4178-B3E6-EC5852BE20D7}" destId="{3CBEB47E-B07B-4CB5-9A46-461EC7206C43}" srcOrd="0" destOrd="0" presId="urn:microsoft.com/office/officeart/2005/8/layout/cycle2"/>
    <dgm:cxn modelId="{0C538F67-7B0E-4DCC-84AB-C6979A15A3A6}" type="presOf" srcId="{2B653EFA-D19A-4629-8984-B5B63C546E0D}" destId="{440E5225-B5E6-489E-8526-F26C57798A21}" srcOrd="1" destOrd="0" presId="urn:microsoft.com/office/officeart/2005/8/layout/cycle2"/>
    <dgm:cxn modelId="{40B1495C-4D30-4B18-9AAF-D3FDA8A44C9F}" type="presOf" srcId="{16D41DCD-96CD-4C51-A938-05CD4B80D27A}" destId="{1588411F-6B26-441A-B5BD-5696529CB686}" srcOrd="0" destOrd="0" presId="urn:microsoft.com/office/officeart/2005/8/layout/cycle2"/>
    <dgm:cxn modelId="{18976ED2-63AB-4D99-9B1E-C28707084C49}" type="presOf" srcId="{1FD7D27F-9E64-4F8F-AB5D-13D42531424D}" destId="{914D1C70-831C-49C9-A021-AE4663F84AD9}" srcOrd="0" destOrd="0" presId="urn:microsoft.com/office/officeart/2005/8/layout/cycle2"/>
    <dgm:cxn modelId="{3A29D059-1466-4680-8CD4-FC4C6BA9D552}" srcId="{C07111CD-07C9-454F-AF53-402879C82612}" destId="{D10147F8-2888-4CC8-9FE1-C59B0B7EFFD2}" srcOrd="1" destOrd="0" parTransId="{915C5253-0B0F-4305-8C6A-D041761CD6FA}" sibTransId="{16D41DCD-96CD-4C51-A938-05CD4B80D27A}"/>
    <dgm:cxn modelId="{223E8487-2C6B-47C6-A67E-FDCB8696FE21}" type="presOf" srcId="{16D41DCD-96CD-4C51-A938-05CD4B80D27A}" destId="{D72CAC63-2D99-43C5-9BD9-8C23E309CE40}" srcOrd="1" destOrd="0" presId="urn:microsoft.com/office/officeart/2005/8/layout/cycle2"/>
    <dgm:cxn modelId="{E397DAA3-AAA4-47CA-BC8B-2E6A2730F444}" srcId="{C07111CD-07C9-454F-AF53-402879C82612}" destId="{1FD7D27F-9E64-4F8F-AB5D-13D42531424D}" srcOrd="0" destOrd="0" parTransId="{55AE6F9A-65BD-4039-B5C4-8462AD8877C8}" sibTransId="{2B653EFA-D19A-4629-8984-B5B63C546E0D}"/>
    <dgm:cxn modelId="{E3368B07-12AA-4410-BE28-CAB13785FFBF}" type="presOf" srcId="{D58BEBAB-A06D-434F-B9D6-5E287F087277}" destId="{6D8303D8-BD10-4A6D-98B5-84646DFAA013}" srcOrd="0" destOrd="0" presId="urn:microsoft.com/office/officeart/2005/8/layout/cycle2"/>
    <dgm:cxn modelId="{D291A2F2-472C-4C6F-A23D-075E3DE66A3B}" type="presOf" srcId="{D58BEBAB-A06D-434F-B9D6-5E287F087277}" destId="{D99D9FC8-4143-483F-830D-D55C8AA7AFA1}" srcOrd="1" destOrd="0" presId="urn:microsoft.com/office/officeart/2005/8/layout/cycle2"/>
    <dgm:cxn modelId="{239EDB17-64EC-4695-BCD4-481200A4AE5D}" type="presOf" srcId="{2B653EFA-D19A-4629-8984-B5B63C546E0D}" destId="{F80CCCE9-FD2A-4825-8F83-0A849F58B454}" srcOrd="0" destOrd="0" presId="urn:microsoft.com/office/officeart/2005/8/layout/cycle2"/>
    <dgm:cxn modelId="{C2396F6B-0005-44BE-AB66-C397E3FE97C2}" type="presOf" srcId="{D10147F8-2888-4CC8-9FE1-C59B0B7EFFD2}" destId="{B43874F0-C8FA-4E8F-9198-53488FF6ADB5}" srcOrd="0" destOrd="0" presId="urn:microsoft.com/office/officeart/2005/8/layout/cycle2"/>
    <dgm:cxn modelId="{0E821C16-438C-447A-985B-5F27BB35C3D7}" type="presOf" srcId="{7B338CFE-2045-40FF-8396-874968245F6E}" destId="{64DEC14D-031B-42A6-A157-77955B5ADDB6}" srcOrd="1" destOrd="0" presId="urn:microsoft.com/office/officeart/2005/8/layout/cycle2"/>
    <dgm:cxn modelId="{3E768DA4-4355-4EE3-905F-923D94FEBF08}" type="presOf" srcId="{16FC93CD-3D6E-4E86-917A-51B956D3B5B3}" destId="{3FB282E6-4FB1-4A68-8912-C95D591AE5E6}" srcOrd="0" destOrd="0" presId="urn:microsoft.com/office/officeart/2005/8/layout/cycle2"/>
    <dgm:cxn modelId="{02D7323E-CD60-4C88-BF49-9E974D55F76F}" type="presOf" srcId="{B807D62A-C914-4178-B3E6-EC5852BE20D7}" destId="{3EA57A7B-827F-4BBA-A1F2-102DE07BE3B2}" srcOrd="1" destOrd="0" presId="urn:microsoft.com/office/officeart/2005/8/layout/cycle2"/>
    <dgm:cxn modelId="{1EEF1DEA-DA86-466E-B2B1-998ADBFC9B57}" type="presOf" srcId="{AAE43FD0-BB7F-44D1-9C23-F48CF5D995AF}" destId="{EE6ACC3C-DA14-4327-910E-C0ED0E52A50F}" srcOrd="0" destOrd="0" presId="urn:microsoft.com/office/officeart/2005/8/layout/cycle2"/>
    <dgm:cxn modelId="{2F4110DF-1FE6-4694-B570-A6334302E13C}" type="presOf" srcId="{C07111CD-07C9-454F-AF53-402879C82612}" destId="{DC8F4762-62E2-4222-9983-E9EB016CC106}" srcOrd="0" destOrd="0" presId="urn:microsoft.com/office/officeart/2005/8/layout/cycle2"/>
    <dgm:cxn modelId="{DD7E244F-4603-4D57-9DFF-EBC2E005B49C}" srcId="{C07111CD-07C9-454F-AF53-402879C82612}" destId="{16FC93CD-3D6E-4E86-917A-51B956D3B5B3}" srcOrd="4" destOrd="0" parTransId="{BEE73F9D-3AA8-4BD0-86F4-4C8E9F2BA494}" sibTransId="{D58BEBAB-A06D-434F-B9D6-5E287F087277}"/>
    <dgm:cxn modelId="{82131570-8397-46AB-82F8-3C9254DE6422}" type="presParOf" srcId="{DC8F4762-62E2-4222-9983-E9EB016CC106}" destId="{914D1C70-831C-49C9-A021-AE4663F84AD9}" srcOrd="0" destOrd="0" presId="urn:microsoft.com/office/officeart/2005/8/layout/cycle2"/>
    <dgm:cxn modelId="{FF334168-1C59-40DA-9042-50F0042448A5}" type="presParOf" srcId="{DC8F4762-62E2-4222-9983-E9EB016CC106}" destId="{F80CCCE9-FD2A-4825-8F83-0A849F58B454}" srcOrd="1" destOrd="0" presId="urn:microsoft.com/office/officeart/2005/8/layout/cycle2"/>
    <dgm:cxn modelId="{2B018DE4-DFEF-4D4B-82CE-E5E449904D9D}" type="presParOf" srcId="{F80CCCE9-FD2A-4825-8F83-0A849F58B454}" destId="{440E5225-B5E6-489E-8526-F26C57798A21}" srcOrd="0" destOrd="0" presId="urn:microsoft.com/office/officeart/2005/8/layout/cycle2"/>
    <dgm:cxn modelId="{E42DC102-A696-4185-A808-93CB133C0339}" type="presParOf" srcId="{DC8F4762-62E2-4222-9983-E9EB016CC106}" destId="{B43874F0-C8FA-4E8F-9198-53488FF6ADB5}" srcOrd="2" destOrd="0" presId="urn:microsoft.com/office/officeart/2005/8/layout/cycle2"/>
    <dgm:cxn modelId="{8CF3E925-F767-4EF1-9556-079BD94F9309}" type="presParOf" srcId="{DC8F4762-62E2-4222-9983-E9EB016CC106}" destId="{1588411F-6B26-441A-B5BD-5696529CB686}" srcOrd="3" destOrd="0" presId="urn:microsoft.com/office/officeart/2005/8/layout/cycle2"/>
    <dgm:cxn modelId="{6F83A2B8-707E-4E2B-981F-2746B0BEB0F9}" type="presParOf" srcId="{1588411F-6B26-441A-B5BD-5696529CB686}" destId="{D72CAC63-2D99-43C5-9BD9-8C23E309CE40}" srcOrd="0" destOrd="0" presId="urn:microsoft.com/office/officeart/2005/8/layout/cycle2"/>
    <dgm:cxn modelId="{908910D2-F8A1-4497-AC71-CD8D92F85A88}" type="presParOf" srcId="{DC8F4762-62E2-4222-9983-E9EB016CC106}" destId="{888529C2-1E16-4008-AE6D-47C5DC705A8B}" srcOrd="4" destOrd="0" presId="urn:microsoft.com/office/officeart/2005/8/layout/cycle2"/>
    <dgm:cxn modelId="{E7E9E925-926C-4F4B-92CD-92F20D51AAC0}" type="presParOf" srcId="{DC8F4762-62E2-4222-9983-E9EB016CC106}" destId="{1986AB32-E2C6-4624-B0F8-CC8C5D99C6AD}" srcOrd="5" destOrd="0" presId="urn:microsoft.com/office/officeart/2005/8/layout/cycle2"/>
    <dgm:cxn modelId="{540F39A5-FBC3-46FB-A28F-3B67D67D5D23}" type="presParOf" srcId="{1986AB32-E2C6-4624-B0F8-CC8C5D99C6AD}" destId="{64DEC14D-031B-42A6-A157-77955B5ADDB6}" srcOrd="0" destOrd="0" presId="urn:microsoft.com/office/officeart/2005/8/layout/cycle2"/>
    <dgm:cxn modelId="{4E4BEE64-EB9E-456B-B584-7BA5D46A84D7}" type="presParOf" srcId="{DC8F4762-62E2-4222-9983-E9EB016CC106}" destId="{EE6ACC3C-DA14-4327-910E-C0ED0E52A50F}" srcOrd="6" destOrd="0" presId="urn:microsoft.com/office/officeart/2005/8/layout/cycle2"/>
    <dgm:cxn modelId="{9F691931-E1A2-4288-88CB-B1B47112E0C4}" type="presParOf" srcId="{DC8F4762-62E2-4222-9983-E9EB016CC106}" destId="{3CBEB47E-B07B-4CB5-9A46-461EC7206C43}" srcOrd="7" destOrd="0" presId="urn:microsoft.com/office/officeart/2005/8/layout/cycle2"/>
    <dgm:cxn modelId="{E1ACE3B0-1FFC-4ACD-9E1F-362B549942B1}" type="presParOf" srcId="{3CBEB47E-B07B-4CB5-9A46-461EC7206C43}" destId="{3EA57A7B-827F-4BBA-A1F2-102DE07BE3B2}" srcOrd="0" destOrd="0" presId="urn:microsoft.com/office/officeart/2005/8/layout/cycle2"/>
    <dgm:cxn modelId="{191A5A73-6055-4590-A67A-817504BEE553}" type="presParOf" srcId="{DC8F4762-62E2-4222-9983-E9EB016CC106}" destId="{3FB282E6-4FB1-4A68-8912-C95D591AE5E6}" srcOrd="8" destOrd="0" presId="urn:microsoft.com/office/officeart/2005/8/layout/cycle2"/>
    <dgm:cxn modelId="{286ECF0E-F870-4377-A0DB-9D7CEDCFE758}" type="presParOf" srcId="{DC8F4762-62E2-4222-9983-E9EB016CC106}" destId="{6D8303D8-BD10-4A6D-98B5-84646DFAA013}" srcOrd="9" destOrd="0" presId="urn:microsoft.com/office/officeart/2005/8/layout/cycle2"/>
    <dgm:cxn modelId="{310B06D4-132E-4F3C-94E7-80A6AA20629C}" type="presParOf" srcId="{6D8303D8-BD10-4A6D-98B5-84646DFAA013}" destId="{D99D9FC8-4143-483F-830D-D55C8AA7AFA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CE807-5F9D-4E9C-8123-3E5C981320DB}"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tr-TR"/>
        </a:p>
      </dgm:t>
    </dgm:pt>
    <dgm:pt modelId="{F79D5E14-0F88-43BF-B9B3-A1AE10434C29}">
      <dgm:prSet phldrT="[Metin]"/>
      <dgm:spPr/>
      <dgm:t>
        <a:bodyPr/>
        <a:lstStyle/>
        <a:p>
          <a:r>
            <a:rPr lang="tr-TR" dirty="0">
              <a:latin typeface="Times New Roman" pitchFamily="18" charset="0"/>
              <a:cs typeface="Times New Roman" pitchFamily="18" charset="0"/>
            </a:rPr>
            <a:t>Rehberlik Hizmetleri</a:t>
          </a:r>
        </a:p>
      </dgm:t>
    </dgm:pt>
    <dgm:pt modelId="{98D96BD3-1DBE-4E4C-8E3F-68B353FC2B2C}" type="parTrans" cxnId="{7EC9A25A-4CCB-4526-8ADA-BEDD5F550E0F}">
      <dgm:prSet/>
      <dgm:spPr/>
      <dgm:t>
        <a:bodyPr/>
        <a:lstStyle/>
        <a:p>
          <a:endParaRPr lang="tr-TR"/>
        </a:p>
      </dgm:t>
    </dgm:pt>
    <dgm:pt modelId="{A90627BB-3952-4A63-946C-C12CDFB27663}" type="sibTrans" cxnId="{7EC9A25A-4CCB-4526-8ADA-BEDD5F550E0F}">
      <dgm:prSet/>
      <dgm:spPr/>
      <dgm:t>
        <a:bodyPr/>
        <a:lstStyle/>
        <a:p>
          <a:endParaRPr lang="tr-TR"/>
        </a:p>
      </dgm:t>
    </dgm:pt>
    <dgm:pt modelId="{8355AB7F-71B5-4AFE-92AA-2475FC74735C}">
      <dgm:prSet phldrT="[Metin]"/>
      <dgm:spPr/>
      <dgm:t>
        <a:bodyPr/>
        <a:lstStyle/>
        <a:p>
          <a:r>
            <a:rPr lang="tr-TR" dirty="0">
              <a:latin typeface="Times New Roman" pitchFamily="18" charset="0"/>
              <a:cs typeface="Times New Roman" pitchFamily="18" charset="0"/>
            </a:rPr>
            <a:t>Eğitsel Rehberlik</a:t>
          </a:r>
        </a:p>
      </dgm:t>
    </dgm:pt>
    <dgm:pt modelId="{E0D4B4A1-7D5F-48D3-A7DF-06D2A2AABB7D}" type="parTrans" cxnId="{CDD9D7BF-6961-4A98-8E39-62AD78987907}">
      <dgm:prSet/>
      <dgm:spPr/>
      <dgm:t>
        <a:bodyPr/>
        <a:lstStyle/>
        <a:p>
          <a:endParaRPr lang="tr-TR"/>
        </a:p>
      </dgm:t>
    </dgm:pt>
    <dgm:pt modelId="{8B1BDC27-7DE8-48CE-A844-FFE95A414041}" type="sibTrans" cxnId="{CDD9D7BF-6961-4A98-8E39-62AD78987907}">
      <dgm:prSet/>
      <dgm:spPr/>
      <dgm:t>
        <a:bodyPr/>
        <a:lstStyle/>
        <a:p>
          <a:endParaRPr lang="tr-TR"/>
        </a:p>
      </dgm:t>
    </dgm:pt>
    <dgm:pt modelId="{EE8FBA17-277B-43A2-AD7F-693C547E52EB}">
      <dgm:prSet phldrT="[Metin]"/>
      <dgm:spPr/>
      <dgm:t>
        <a:bodyPr/>
        <a:lstStyle/>
        <a:p>
          <a:r>
            <a:rPr lang="tr-TR" dirty="0">
              <a:latin typeface="Times New Roman" pitchFamily="18" charset="0"/>
              <a:cs typeface="Times New Roman" pitchFamily="18" charset="0"/>
            </a:rPr>
            <a:t>Mesleki Rehberlik</a:t>
          </a:r>
        </a:p>
      </dgm:t>
    </dgm:pt>
    <dgm:pt modelId="{2B21CD43-A558-4B7E-A0EB-7188705D1068}" type="parTrans" cxnId="{DC368C60-EAB9-480C-8BDB-E97850FFF69E}">
      <dgm:prSet/>
      <dgm:spPr/>
      <dgm:t>
        <a:bodyPr/>
        <a:lstStyle/>
        <a:p>
          <a:endParaRPr lang="tr-TR"/>
        </a:p>
      </dgm:t>
    </dgm:pt>
    <dgm:pt modelId="{2EF12863-25FF-485F-A4B3-211B249E33BE}" type="sibTrans" cxnId="{DC368C60-EAB9-480C-8BDB-E97850FFF69E}">
      <dgm:prSet/>
      <dgm:spPr/>
      <dgm:t>
        <a:bodyPr/>
        <a:lstStyle/>
        <a:p>
          <a:endParaRPr lang="tr-TR"/>
        </a:p>
      </dgm:t>
    </dgm:pt>
    <dgm:pt modelId="{1C1BB688-03CA-4725-88EA-A1D87446B82A}">
      <dgm:prSet/>
      <dgm:spPr/>
      <dgm:t>
        <a:bodyPr/>
        <a:lstStyle/>
        <a:p>
          <a:r>
            <a:rPr lang="tr-TR" dirty="0">
              <a:latin typeface="Times New Roman" pitchFamily="18" charset="0"/>
              <a:cs typeface="Times New Roman" pitchFamily="18" charset="0"/>
            </a:rPr>
            <a:t>Kişisel Sosyal Rehberlik</a:t>
          </a:r>
        </a:p>
      </dgm:t>
    </dgm:pt>
    <dgm:pt modelId="{C74A44EA-D856-4655-BA5B-5E813C700BA7}" type="parTrans" cxnId="{35C0BCCC-4D82-48F1-AC0F-1534D5122D52}">
      <dgm:prSet/>
      <dgm:spPr/>
      <dgm:t>
        <a:bodyPr/>
        <a:lstStyle/>
        <a:p>
          <a:endParaRPr lang="tr-TR"/>
        </a:p>
      </dgm:t>
    </dgm:pt>
    <dgm:pt modelId="{E63BD270-93AD-4544-BB0A-A66129DDBEE8}" type="sibTrans" cxnId="{35C0BCCC-4D82-48F1-AC0F-1534D5122D52}">
      <dgm:prSet/>
      <dgm:spPr/>
      <dgm:t>
        <a:bodyPr/>
        <a:lstStyle/>
        <a:p>
          <a:endParaRPr lang="tr-TR"/>
        </a:p>
      </dgm:t>
    </dgm:pt>
    <dgm:pt modelId="{4503DAAF-1F92-4F16-86DF-738EF6DD6DB4}" type="pres">
      <dgm:prSet presAssocID="{3F1CE807-5F9D-4E9C-8123-3E5C981320DB}" presName="hierChild1" presStyleCnt="0">
        <dgm:presLayoutVars>
          <dgm:chPref val="1"/>
          <dgm:dir/>
          <dgm:animOne val="branch"/>
          <dgm:animLvl val="lvl"/>
          <dgm:resizeHandles/>
        </dgm:presLayoutVars>
      </dgm:prSet>
      <dgm:spPr/>
      <dgm:t>
        <a:bodyPr/>
        <a:lstStyle/>
        <a:p>
          <a:endParaRPr lang="tr-TR"/>
        </a:p>
      </dgm:t>
    </dgm:pt>
    <dgm:pt modelId="{98718DA7-76FD-4582-9741-E58877E5DAF1}" type="pres">
      <dgm:prSet presAssocID="{F79D5E14-0F88-43BF-B9B3-A1AE10434C29}" presName="hierRoot1" presStyleCnt="0"/>
      <dgm:spPr/>
    </dgm:pt>
    <dgm:pt modelId="{A9F281F1-C4AC-4B77-8082-59C1B6CA85AD}" type="pres">
      <dgm:prSet presAssocID="{F79D5E14-0F88-43BF-B9B3-A1AE10434C29}" presName="composite" presStyleCnt="0"/>
      <dgm:spPr/>
    </dgm:pt>
    <dgm:pt modelId="{ED3A8CF2-AABF-48B6-A33D-6F93C9C366E9}" type="pres">
      <dgm:prSet presAssocID="{F79D5E14-0F88-43BF-B9B3-A1AE10434C29}" presName="background" presStyleLbl="node0" presStyleIdx="0" presStyleCnt="1"/>
      <dgm:spPr/>
    </dgm:pt>
    <dgm:pt modelId="{207F5738-5C66-4270-9380-C2D5CE8C20A2}" type="pres">
      <dgm:prSet presAssocID="{F79D5E14-0F88-43BF-B9B3-A1AE10434C29}" presName="text" presStyleLbl="fgAcc0" presStyleIdx="0" presStyleCnt="1">
        <dgm:presLayoutVars>
          <dgm:chPref val="3"/>
        </dgm:presLayoutVars>
      </dgm:prSet>
      <dgm:spPr/>
      <dgm:t>
        <a:bodyPr/>
        <a:lstStyle/>
        <a:p>
          <a:endParaRPr lang="tr-TR"/>
        </a:p>
      </dgm:t>
    </dgm:pt>
    <dgm:pt modelId="{ECAE48E2-75CD-4BD6-A08A-E80579B9B92C}" type="pres">
      <dgm:prSet presAssocID="{F79D5E14-0F88-43BF-B9B3-A1AE10434C29}" presName="hierChild2" presStyleCnt="0"/>
      <dgm:spPr/>
    </dgm:pt>
    <dgm:pt modelId="{082A11A9-E275-4617-88F4-E548FBB7EE3B}" type="pres">
      <dgm:prSet presAssocID="{E0D4B4A1-7D5F-48D3-A7DF-06D2A2AABB7D}" presName="Name10" presStyleLbl="parChTrans1D2" presStyleIdx="0" presStyleCnt="3"/>
      <dgm:spPr/>
      <dgm:t>
        <a:bodyPr/>
        <a:lstStyle/>
        <a:p>
          <a:endParaRPr lang="tr-TR"/>
        </a:p>
      </dgm:t>
    </dgm:pt>
    <dgm:pt modelId="{BA1CB4E1-6443-4281-9533-BE90577019E0}" type="pres">
      <dgm:prSet presAssocID="{8355AB7F-71B5-4AFE-92AA-2475FC74735C}" presName="hierRoot2" presStyleCnt="0"/>
      <dgm:spPr/>
    </dgm:pt>
    <dgm:pt modelId="{07795D8C-8EBB-463A-9DD6-C91427FCB48E}" type="pres">
      <dgm:prSet presAssocID="{8355AB7F-71B5-4AFE-92AA-2475FC74735C}" presName="composite2" presStyleCnt="0"/>
      <dgm:spPr/>
    </dgm:pt>
    <dgm:pt modelId="{B1E13353-5996-432C-8A79-AE116FDF712A}" type="pres">
      <dgm:prSet presAssocID="{8355AB7F-71B5-4AFE-92AA-2475FC74735C}" presName="background2" presStyleLbl="node2" presStyleIdx="0" presStyleCnt="3"/>
      <dgm:spPr/>
    </dgm:pt>
    <dgm:pt modelId="{741F99A6-DFF5-4ABF-A483-8767191B1271}" type="pres">
      <dgm:prSet presAssocID="{8355AB7F-71B5-4AFE-92AA-2475FC74735C}" presName="text2" presStyleLbl="fgAcc2" presStyleIdx="0" presStyleCnt="3">
        <dgm:presLayoutVars>
          <dgm:chPref val="3"/>
        </dgm:presLayoutVars>
      </dgm:prSet>
      <dgm:spPr/>
      <dgm:t>
        <a:bodyPr/>
        <a:lstStyle/>
        <a:p>
          <a:endParaRPr lang="tr-TR"/>
        </a:p>
      </dgm:t>
    </dgm:pt>
    <dgm:pt modelId="{1D00D61D-3D4D-4EA3-9649-F00AA3C39DB5}" type="pres">
      <dgm:prSet presAssocID="{8355AB7F-71B5-4AFE-92AA-2475FC74735C}" presName="hierChild3" presStyleCnt="0"/>
      <dgm:spPr/>
    </dgm:pt>
    <dgm:pt modelId="{131721F9-8919-4409-9793-78EC54931206}" type="pres">
      <dgm:prSet presAssocID="{2B21CD43-A558-4B7E-A0EB-7188705D1068}" presName="Name10" presStyleLbl="parChTrans1D2" presStyleIdx="1" presStyleCnt="3"/>
      <dgm:spPr/>
      <dgm:t>
        <a:bodyPr/>
        <a:lstStyle/>
        <a:p>
          <a:endParaRPr lang="tr-TR"/>
        </a:p>
      </dgm:t>
    </dgm:pt>
    <dgm:pt modelId="{C8F13147-2CDE-4C09-8A36-DBA659FE4BAE}" type="pres">
      <dgm:prSet presAssocID="{EE8FBA17-277B-43A2-AD7F-693C547E52EB}" presName="hierRoot2" presStyleCnt="0"/>
      <dgm:spPr/>
    </dgm:pt>
    <dgm:pt modelId="{FF4F4F2C-9CD3-4514-BFEB-B07FF355BD40}" type="pres">
      <dgm:prSet presAssocID="{EE8FBA17-277B-43A2-AD7F-693C547E52EB}" presName="composite2" presStyleCnt="0"/>
      <dgm:spPr/>
    </dgm:pt>
    <dgm:pt modelId="{D61F4ABB-030B-4D06-9F5B-A6D0B47F37FA}" type="pres">
      <dgm:prSet presAssocID="{EE8FBA17-277B-43A2-AD7F-693C547E52EB}" presName="background2" presStyleLbl="node2" presStyleIdx="1" presStyleCnt="3"/>
      <dgm:spPr/>
    </dgm:pt>
    <dgm:pt modelId="{55FD5DBC-1EFA-4059-B895-2CFD4CB3ADFB}" type="pres">
      <dgm:prSet presAssocID="{EE8FBA17-277B-43A2-AD7F-693C547E52EB}" presName="text2" presStyleLbl="fgAcc2" presStyleIdx="1" presStyleCnt="3">
        <dgm:presLayoutVars>
          <dgm:chPref val="3"/>
        </dgm:presLayoutVars>
      </dgm:prSet>
      <dgm:spPr/>
      <dgm:t>
        <a:bodyPr/>
        <a:lstStyle/>
        <a:p>
          <a:endParaRPr lang="tr-TR"/>
        </a:p>
      </dgm:t>
    </dgm:pt>
    <dgm:pt modelId="{FF1F1235-2078-4ED5-9E34-CB3E80E744D5}" type="pres">
      <dgm:prSet presAssocID="{EE8FBA17-277B-43A2-AD7F-693C547E52EB}" presName="hierChild3" presStyleCnt="0"/>
      <dgm:spPr/>
    </dgm:pt>
    <dgm:pt modelId="{EBA5D27B-A219-44A5-81F0-E958525AEDAA}" type="pres">
      <dgm:prSet presAssocID="{C74A44EA-D856-4655-BA5B-5E813C700BA7}" presName="Name10" presStyleLbl="parChTrans1D2" presStyleIdx="2" presStyleCnt="3"/>
      <dgm:spPr/>
      <dgm:t>
        <a:bodyPr/>
        <a:lstStyle/>
        <a:p>
          <a:endParaRPr lang="tr-TR"/>
        </a:p>
      </dgm:t>
    </dgm:pt>
    <dgm:pt modelId="{F8B45A16-F86E-41B6-B936-65E24C1F4078}" type="pres">
      <dgm:prSet presAssocID="{1C1BB688-03CA-4725-88EA-A1D87446B82A}" presName="hierRoot2" presStyleCnt="0"/>
      <dgm:spPr/>
    </dgm:pt>
    <dgm:pt modelId="{DC94EB5E-F2DA-45C0-B44C-B95306F52960}" type="pres">
      <dgm:prSet presAssocID="{1C1BB688-03CA-4725-88EA-A1D87446B82A}" presName="composite2" presStyleCnt="0"/>
      <dgm:spPr/>
    </dgm:pt>
    <dgm:pt modelId="{CEC93824-747B-4764-9304-9EA5DE052A28}" type="pres">
      <dgm:prSet presAssocID="{1C1BB688-03CA-4725-88EA-A1D87446B82A}" presName="background2" presStyleLbl="node2" presStyleIdx="2" presStyleCnt="3"/>
      <dgm:spPr/>
    </dgm:pt>
    <dgm:pt modelId="{895CB3A8-0053-47EE-9B5A-090E86137C94}" type="pres">
      <dgm:prSet presAssocID="{1C1BB688-03CA-4725-88EA-A1D87446B82A}" presName="text2" presStyleLbl="fgAcc2" presStyleIdx="2" presStyleCnt="3">
        <dgm:presLayoutVars>
          <dgm:chPref val="3"/>
        </dgm:presLayoutVars>
      </dgm:prSet>
      <dgm:spPr/>
      <dgm:t>
        <a:bodyPr/>
        <a:lstStyle/>
        <a:p>
          <a:endParaRPr lang="tr-TR"/>
        </a:p>
      </dgm:t>
    </dgm:pt>
    <dgm:pt modelId="{3DAD6C39-32E1-435C-8786-344418F6D5C6}" type="pres">
      <dgm:prSet presAssocID="{1C1BB688-03CA-4725-88EA-A1D87446B82A}" presName="hierChild3" presStyleCnt="0"/>
      <dgm:spPr/>
    </dgm:pt>
  </dgm:ptLst>
  <dgm:cxnLst>
    <dgm:cxn modelId="{35C0BCCC-4D82-48F1-AC0F-1534D5122D52}" srcId="{F79D5E14-0F88-43BF-B9B3-A1AE10434C29}" destId="{1C1BB688-03CA-4725-88EA-A1D87446B82A}" srcOrd="2" destOrd="0" parTransId="{C74A44EA-D856-4655-BA5B-5E813C700BA7}" sibTransId="{E63BD270-93AD-4544-BB0A-A66129DDBEE8}"/>
    <dgm:cxn modelId="{B3D1D2CC-F075-44E6-A395-D5ABE5CBC234}" type="presOf" srcId="{E0D4B4A1-7D5F-48D3-A7DF-06D2A2AABB7D}" destId="{082A11A9-E275-4617-88F4-E548FBB7EE3B}" srcOrd="0" destOrd="0" presId="urn:microsoft.com/office/officeart/2005/8/layout/hierarchy1"/>
    <dgm:cxn modelId="{AE957861-9D1E-4125-B9A8-D5236498985E}" type="presOf" srcId="{C74A44EA-D856-4655-BA5B-5E813C700BA7}" destId="{EBA5D27B-A219-44A5-81F0-E958525AEDAA}" srcOrd="0" destOrd="0" presId="urn:microsoft.com/office/officeart/2005/8/layout/hierarchy1"/>
    <dgm:cxn modelId="{1AF1B5AD-6CF7-4995-956A-01D104705261}" type="presOf" srcId="{3F1CE807-5F9D-4E9C-8123-3E5C981320DB}" destId="{4503DAAF-1F92-4F16-86DF-738EF6DD6DB4}" srcOrd="0" destOrd="0" presId="urn:microsoft.com/office/officeart/2005/8/layout/hierarchy1"/>
    <dgm:cxn modelId="{66B1085F-F76F-452B-BF70-2C0DC81458AD}" type="presOf" srcId="{F79D5E14-0F88-43BF-B9B3-A1AE10434C29}" destId="{207F5738-5C66-4270-9380-C2D5CE8C20A2}" srcOrd="0" destOrd="0" presId="urn:microsoft.com/office/officeart/2005/8/layout/hierarchy1"/>
    <dgm:cxn modelId="{CDD9D7BF-6961-4A98-8E39-62AD78987907}" srcId="{F79D5E14-0F88-43BF-B9B3-A1AE10434C29}" destId="{8355AB7F-71B5-4AFE-92AA-2475FC74735C}" srcOrd="0" destOrd="0" parTransId="{E0D4B4A1-7D5F-48D3-A7DF-06D2A2AABB7D}" sibTransId="{8B1BDC27-7DE8-48CE-A844-FFE95A414041}"/>
    <dgm:cxn modelId="{A18AA8EB-AD78-408B-A24D-7C6F7838E5C2}" type="presOf" srcId="{2B21CD43-A558-4B7E-A0EB-7188705D1068}" destId="{131721F9-8919-4409-9793-78EC54931206}" srcOrd="0" destOrd="0" presId="urn:microsoft.com/office/officeart/2005/8/layout/hierarchy1"/>
    <dgm:cxn modelId="{6E351DC7-6058-40A1-A9FE-2B349402EE1F}" type="presOf" srcId="{EE8FBA17-277B-43A2-AD7F-693C547E52EB}" destId="{55FD5DBC-1EFA-4059-B895-2CFD4CB3ADFB}" srcOrd="0" destOrd="0" presId="urn:microsoft.com/office/officeart/2005/8/layout/hierarchy1"/>
    <dgm:cxn modelId="{6EF1D49D-557B-4597-B0C0-DEB9881DE7E2}" type="presOf" srcId="{1C1BB688-03CA-4725-88EA-A1D87446B82A}" destId="{895CB3A8-0053-47EE-9B5A-090E86137C94}" srcOrd="0" destOrd="0" presId="urn:microsoft.com/office/officeart/2005/8/layout/hierarchy1"/>
    <dgm:cxn modelId="{7EC9A25A-4CCB-4526-8ADA-BEDD5F550E0F}" srcId="{3F1CE807-5F9D-4E9C-8123-3E5C981320DB}" destId="{F79D5E14-0F88-43BF-B9B3-A1AE10434C29}" srcOrd="0" destOrd="0" parTransId="{98D96BD3-1DBE-4E4C-8E3F-68B353FC2B2C}" sibTransId="{A90627BB-3952-4A63-946C-C12CDFB27663}"/>
    <dgm:cxn modelId="{DC368C60-EAB9-480C-8BDB-E97850FFF69E}" srcId="{F79D5E14-0F88-43BF-B9B3-A1AE10434C29}" destId="{EE8FBA17-277B-43A2-AD7F-693C547E52EB}" srcOrd="1" destOrd="0" parTransId="{2B21CD43-A558-4B7E-A0EB-7188705D1068}" sibTransId="{2EF12863-25FF-485F-A4B3-211B249E33BE}"/>
    <dgm:cxn modelId="{ABC8D4FF-955D-4F25-8DDE-EB996F3CF846}" type="presOf" srcId="{8355AB7F-71B5-4AFE-92AA-2475FC74735C}" destId="{741F99A6-DFF5-4ABF-A483-8767191B1271}" srcOrd="0" destOrd="0" presId="urn:microsoft.com/office/officeart/2005/8/layout/hierarchy1"/>
    <dgm:cxn modelId="{3DABF159-590E-4A30-B8A7-93119B9D9780}" type="presParOf" srcId="{4503DAAF-1F92-4F16-86DF-738EF6DD6DB4}" destId="{98718DA7-76FD-4582-9741-E58877E5DAF1}" srcOrd="0" destOrd="0" presId="urn:microsoft.com/office/officeart/2005/8/layout/hierarchy1"/>
    <dgm:cxn modelId="{A1B853DA-154B-4119-BFC3-C28CD9D16C11}" type="presParOf" srcId="{98718DA7-76FD-4582-9741-E58877E5DAF1}" destId="{A9F281F1-C4AC-4B77-8082-59C1B6CA85AD}" srcOrd="0" destOrd="0" presId="urn:microsoft.com/office/officeart/2005/8/layout/hierarchy1"/>
    <dgm:cxn modelId="{EE27CF56-E67D-4B6D-AA8A-3543CB7E6435}" type="presParOf" srcId="{A9F281F1-C4AC-4B77-8082-59C1B6CA85AD}" destId="{ED3A8CF2-AABF-48B6-A33D-6F93C9C366E9}" srcOrd="0" destOrd="0" presId="urn:microsoft.com/office/officeart/2005/8/layout/hierarchy1"/>
    <dgm:cxn modelId="{BC203427-3246-425B-9A21-2D51A875F2B4}" type="presParOf" srcId="{A9F281F1-C4AC-4B77-8082-59C1B6CA85AD}" destId="{207F5738-5C66-4270-9380-C2D5CE8C20A2}" srcOrd="1" destOrd="0" presId="urn:microsoft.com/office/officeart/2005/8/layout/hierarchy1"/>
    <dgm:cxn modelId="{95141530-BC02-483A-AB66-597BD5D04A1B}" type="presParOf" srcId="{98718DA7-76FD-4582-9741-E58877E5DAF1}" destId="{ECAE48E2-75CD-4BD6-A08A-E80579B9B92C}" srcOrd="1" destOrd="0" presId="urn:microsoft.com/office/officeart/2005/8/layout/hierarchy1"/>
    <dgm:cxn modelId="{48083706-D602-4829-BA2B-FB0B9D3BAF00}" type="presParOf" srcId="{ECAE48E2-75CD-4BD6-A08A-E80579B9B92C}" destId="{082A11A9-E275-4617-88F4-E548FBB7EE3B}" srcOrd="0" destOrd="0" presId="urn:microsoft.com/office/officeart/2005/8/layout/hierarchy1"/>
    <dgm:cxn modelId="{97E5AB63-5B96-45B6-BD0F-E40D0F78F6B6}" type="presParOf" srcId="{ECAE48E2-75CD-4BD6-A08A-E80579B9B92C}" destId="{BA1CB4E1-6443-4281-9533-BE90577019E0}" srcOrd="1" destOrd="0" presId="urn:microsoft.com/office/officeart/2005/8/layout/hierarchy1"/>
    <dgm:cxn modelId="{24356667-9007-431F-8ACB-671C8453D5D6}" type="presParOf" srcId="{BA1CB4E1-6443-4281-9533-BE90577019E0}" destId="{07795D8C-8EBB-463A-9DD6-C91427FCB48E}" srcOrd="0" destOrd="0" presId="urn:microsoft.com/office/officeart/2005/8/layout/hierarchy1"/>
    <dgm:cxn modelId="{0FEEAE1D-9D2E-41AC-856C-8D2DEC59FA50}" type="presParOf" srcId="{07795D8C-8EBB-463A-9DD6-C91427FCB48E}" destId="{B1E13353-5996-432C-8A79-AE116FDF712A}" srcOrd="0" destOrd="0" presId="urn:microsoft.com/office/officeart/2005/8/layout/hierarchy1"/>
    <dgm:cxn modelId="{22253296-5FE5-4617-BB9D-C5DA9C6C0BF4}" type="presParOf" srcId="{07795D8C-8EBB-463A-9DD6-C91427FCB48E}" destId="{741F99A6-DFF5-4ABF-A483-8767191B1271}" srcOrd="1" destOrd="0" presId="urn:microsoft.com/office/officeart/2005/8/layout/hierarchy1"/>
    <dgm:cxn modelId="{349CC50C-B111-41C4-A1B8-20A62B95D816}" type="presParOf" srcId="{BA1CB4E1-6443-4281-9533-BE90577019E0}" destId="{1D00D61D-3D4D-4EA3-9649-F00AA3C39DB5}" srcOrd="1" destOrd="0" presId="urn:microsoft.com/office/officeart/2005/8/layout/hierarchy1"/>
    <dgm:cxn modelId="{AD71D45C-B98C-4532-B09F-3FBECD6FA206}" type="presParOf" srcId="{ECAE48E2-75CD-4BD6-A08A-E80579B9B92C}" destId="{131721F9-8919-4409-9793-78EC54931206}" srcOrd="2" destOrd="0" presId="urn:microsoft.com/office/officeart/2005/8/layout/hierarchy1"/>
    <dgm:cxn modelId="{857074DF-AF49-412D-B1EF-167106AB5388}" type="presParOf" srcId="{ECAE48E2-75CD-4BD6-A08A-E80579B9B92C}" destId="{C8F13147-2CDE-4C09-8A36-DBA659FE4BAE}" srcOrd="3" destOrd="0" presId="urn:microsoft.com/office/officeart/2005/8/layout/hierarchy1"/>
    <dgm:cxn modelId="{1B07D72E-F458-4258-8AF9-8171AE22A328}" type="presParOf" srcId="{C8F13147-2CDE-4C09-8A36-DBA659FE4BAE}" destId="{FF4F4F2C-9CD3-4514-BFEB-B07FF355BD40}" srcOrd="0" destOrd="0" presId="urn:microsoft.com/office/officeart/2005/8/layout/hierarchy1"/>
    <dgm:cxn modelId="{4F0AD74D-5BB2-431A-9D15-8F0174BFDE08}" type="presParOf" srcId="{FF4F4F2C-9CD3-4514-BFEB-B07FF355BD40}" destId="{D61F4ABB-030B-4D06-9F5B-A6D0B47F37FA}" srcOrd="0" destOrd="0" presId="urn:microsoft.com/office/officeart/2005/8/layout/hierarchy1"/>
    <dgm:cxn modelId="{B128D4C4-A24F-4E53-AE2C-235226C45EE3}" type="presParOf" srcId="{FF4F4F2C-9CD3-4514-BFEB-B07FF355BD40}" destId="{55FD5DBC-1EFA-4059-B895-2CFD4CB3ADFB}" srcOrd="1" destOrd="0" presId="urn:microsoft.com/office/officeart/2005/8/layout/hierarchy1"/>
    <dgm:cxn modelId="{82370758-F486-438F-B41C-9AF4366B58B6}" type="presParOf" srcId="{C8F13147-2CDE-4C09-8A36-DBA659FE4BAE}" destId="{FF1F1235-2078-4ED5-9E34-CB3E80E744D5}" srcOrd="1" destOrd="0" presId="urn:microsoft.com/office/officeart/2005/8/layout/hierarchy1"/>
    <dgm:cxn modelId="{0652C16A-DD4A-428C-8F0C-4DD0D12DC8AE}" type="presParOf" srcId="{ECAE48E2-75CD-4BD6-A08A-E80579B9B92C}" destId="{EBA5D27B-A219-44A5-81F0-E958525AEDAA}" srcOrd="4" destOrd="0" presId="urn:microsoft.com/office/officeart/2005/8/layout/hierarchy1"/>
    <dgm:cxn modelId="{58B06B0C-46AF-4F0E-9D7A-7825B2105C8A}" type="presParOf" srcId="{ECAE48E2-75CD-4BD6-A08A-E80579B9B92C}" destId="{F8B45A16-F86E-41B6-B936-65E24C1F4078}" srcOrd="5" destOrd="0" presId="urn:microsoft.com/office/officeart/2005/8/layout/hierarchy1"/>
    <dgm:cxn modelId="{957B2741-B638-4065-BB56-F7D1ACD78184}" type="presParOf" srcId="{F8B45A16-F86E-41B6-B936-65E24C1F4078}" destId="{DC94EB5E-F2DA-45C0-B44C-B95306F52960}" srcOrd="0" destOrd="0" presId="urn:microsoft.com/office/officeart/2005/8/layout/hierarchy1"/>
    <dgm:cxn modelId="{0BBF68E5-94E7-4303-AD18-181AAD425849}" type="presParOf" srcId="{DC94EB5E-F2DA-45C0-B44C-B95306F52960}" destId="{CEC93824-747B-4764-9304-9EA5DE052A28}" srcOrd="0" destOrd="0" presId="urn:microsoft.com/office/officeart/2005/8/layout/hierarchy1"/>
    <dgm:cxn modelId="{7C021846-5A4D-4E9B-8086-AA961AD8BA51}" type="presParOf" srcId="{DC94EB5E-F2DA-45C0-B44C-B95306F52960}" destId="{895CB3A8-0053-47EE-9B5A-090E86137C94}" srcOrd="1" destOrd="0" presId="urn:microsoft.com/office/officeart/2005/8/layout/hierarchy1"/>
    <dgm:cxn modelId="{175A48E3-7971-483C-A91C-696BC20E0374}" type="presParOf" srcId="{F8B45A16-F86E-41B6-B936-65E24C1F4078}" destId="{3DAD6C39-32E1-435C-8786-344418F6D5C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DE857F-7152-45F0-8B12-EBDCCCAA0AE5}"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tr-TR"/>
        </a:p>
      </dgm:t>
    </dgm:pt>
    <dgm:pt modelId="{5B3AC039-1120-47B6-80FF-2695695C1D99}">
      <dgm:prSet phldrT="[Metin]"/>
      <dgm:spPr/>
      <dgm:t>
        <a:bodyPr/>
        <a:lstStyle/>
        <a:p>
          <a:r>
            <a:rPr lang="tr-TR" dirty="0"/>
            <a:t>Konuşacak birine ihtiyacım var.</a:t>
          </a:r>
        </a:p>
      </dgm:t>
    </dgm:pt>
    <dgm:pt modelId="{878FF23B-9366-421B-989C-331508B8BA97}" type="parTrans" cxnId="{8C92C156-A6DF-4AEA-AF0A-54276051FE9D}">
      <dgm:prSet/>
      <dgm:spPr/>
      <dgm:t>
        <a:bodyPr/>
        <a:lstStyle/>
        <a:p>
          <a:endParaRPr lang="tr-TR"/>
        </a:p>
      </dgm:t>
    </dgm:pt>
    <dgm:pt modelId="{69E4C102-8D5F-4766-9168-F2C773356A8A}" type="sibTrans" cxnId="{8C92C156-A6DF-4AEA-AF0A-54276051FE9D}">
      <dgm:prSet/>
      <dgm:spPr/>
      <dgm:t>
        <a:bodyPr/>
        <a:lstStyle/>
        <a:p>
          <a:endParaRPr lang="tr-TR"/>
        </a:p>
      </dgm:t>
    </dgm:pt>
    <dgm:pt modelId="{36B9674D-E3D7-426B-A81B-0C7307F55B1D}">
      <dgm:prSet phldrT="[Metin]"/>
      <dgm:spPr/>
      <dgm:t>
        <a:bodyPr/>
        <a:lstStyle/>
        <a:p>
          <a:r>
            <a:rPr lang="tr-TR" dirty="0"/>
            <a:t>Ailemle ilişkimde mutsuzum.</a:t>
          </a:r>
        </a:p>
      </dgm:t>
    </dgm:pt>
    <dgm:pt modelId="{36C4D312-EAE0-4809-B42B-8AAF94DBECE7}" type="parTrans" cxnId="{BA94C0BE-DEB8-4230-8D5C-6C2A968627FD}">
      <dgm:prSet/>
      <dgm:spPr/>
      <dgm:t>
        <a:bodyPr/>
        <a:lstStyle/>
        <a:p>
          <a:endParaRPr lang="tr-TR"/>
        </a:p>
      </dgm:t>
    </dgm:pt>
    <dgm:pt modelId="{785610F3-02C6-45C4-8F07-16C7556C06CF}" type="sibTrans" cxnId="{BA94C0BE-DEB8-4230-8D5C-6C2A968627FD}">
      <dgm:prSet/>
      <dgm:spPr/>
      <dgm:t>
        <a:bodyPr/>
        <a:lstStyle/>
        <a:p>
          <a:endParaRPr lang="tr-TR"/>
        </a:p>
      </dgm:t>
    </dgm:pt>
    <dgm:pt modelId="{09374AB1-7505-4FB0-9E94-AEB94D2174DC}">
      <dgm:prSet phldrT="[Metin]"/>
      <dgm:spPr/>
      <dgm:t>
        <a:bodyPr/>
        <a:lstStyle/>
        <a:p>
          <a:r>
            <a:rPr lang="tr-TR" dirty="0"/>
            <a:t>Yeteneklerimi fark etmek istiyorum.</a:t>
          </a:r>
        </a:p>
      </dgm:t>
    </dgm:pt>
    <dgm:pt modelId="{AB53FB0A-D492-4429-91EF-271356D0807D}" type="parTrans" cxnId="{7C5B68F4-C846-447E-940C-C947D0111FDF}">
      <dgm:prSet/>
      <dgm:spPr/>
      <dgm:t>
        <a:bodyPr/>
        <a:lstStyle/>
        <a:p>
          <a:endParaRPr lang="tr-TR"/>
        </a:p>
      </dgm:t>
    </dgm:pt>
    <dgm:pt modelId="{4ABEDD36-ECA0-46F7-B263-80B57DFA3174}" type="sibTrans" cxnId="{7C5B68F4-C846-447E-940C-C947D0111FDF}">
      <dgm:prSet/>
      <dgm:spPr/>
      <dgm:t>
        <a:bodyPr/>
        <a:lstStyle/>
        <a:p>
          <a:endParaRPr lang="tr-TR"/>
        </a:p>
      </dgm:t>
    </dgm:pt>
    <dgm:pt modelId="{E0F96AA8-3CC9-45F1-A53A-FAFB54C72F66}">
      <dgm:prSet phldrT="[Metin]"/>
      <dgm:spPr/>
      <dgm:t>
        <a:bodyPr/>
        <a:lstStyle/>
        <a:p>
          <a:r>
            <a:rPr lang="tr-TR" dirty="0"/>
            <a:t>Çalıştığım halde başarılı olamıyorum.</a:t>
          </a:r>
        </a:p>
      </dgm:t>
    </dgm:pt>
    <dgm:pt modelId="{A310A1E4-82E3-4F88-8AC7-6CED184289DB}" type="parTrans" cxnId="{7C0A4111-1339-44CB-98E8-2F9CF4455333}">
      <dgm:prSet/>
      <dgm:spPr/>
      <dgm:t>
        <a:bodyPr/>
        <a:lstStyle/>
        <a:p>
          <a:endParaRPr lang="tr-TR"/>
        </a:p>
      </dgm:t>
    </dgm:pt>
    <dgm:pt modelId="{A5D33C2C-610E-4DA7-9B65-734382D090F4}" type="sibTrans" cxnId="{7C0A4111-1339-44CB-98E8-2F9CF4455333}">
      <dgm:prSet/>
      <dgm:spPr/>
      <dgm:t>
        <a:bodyPr/>
        <a:lstStyle/>
        <a:p>
          <a:endParaRPr lang="tr-TR"/>
        </a:p>
      </dgm:t>
    </dgm:pt>
    <dgm:pt modelId="{21D72BCF-7756-4A06-9A1D-81F9BD26431F}">
      <dgm:prSet phldrT="[Metin]"/>
      <dgm:spPr/>
      <dgm:t>
        <a:bodyPr/>
        <a:lstStyle/>
        <a:p>
          <a:r>
            <a:rPr lang="tr-TR" dirty="0"/>
            <a:t>Kendimi yalnız hissediyorum.</a:t>
          </a:r>
        </a:p>
      </dgm:t>
    </dgm:pt>
    <dgm:pt modelId="{030BBC78-B25C-4D35-8A01-0273C4EB9575}" type="parTrans" cxnId="{2092E4B2-0740-4938-BA1B-BC054DC30F4F}">
      <dgm:prSet/>
      <dgm:spPr/>
      <dgm:t>
        <a:bodyPr/>
        <a:lstStyle/>
        <a:p>
          <a:endParaRPr lang="tr-TR"/>
        </a:p>
      </dgm:t>
    </dgm:pt>
    <dgm:pt modelId="{1AD96994-615D-4D8A-BC18-0A683DA0968C}" type="sibTrans" cxnId="{2092E4B2-0740-4938-BA1B-BC054DC30F4F}">
      <dgm:prSet/>
      <dgm:spPr/>
      <dgm:t>
        <a:bodyPr/>
        <a:lstStyle/>
        <a:p>
          <a:endParaRPr lang="tr-TR"/>
        </a:p>
      </dgm:t>
    </dgm:pt>
    <dgm:pt modelId="{14E13686-CE20-43FE-9EED-77AD5C16FE33}">
      <dgm:prSet phldrT="[Metin]"/>
      <dgm:spPr/>
      <dgm:t>
        <a:bodyPr/>
        <a:lstStyle/>
        <a:p>
          <a:r>
            <a:rPr lang="tr-TR" dirty="0" err="1"/>
            <a:t>Yks</a:t>
          </a:r>
          <a:r>
            <a:rPr lang="tr-TR" dirty="0"/>
            <a:t> hakkında bilgi almak istiyorum.</a:t>
          </a:r>
        </a:p>
      </dgm:t>
    </dgm:pt>
    <dgm:pt modelId="{BD668BD2-42E9-4745-B263-A19B76FB4FDD}" type="parTrans" cxnId="{21ED92BE-F9C2-44DD-81A8-5AF9E9185940}">
      <dgm:prSet/>
      <dgm:spPr/>
      <dgm:t>
        <a:bodyPr/>
        <a:lstStyle/>
        <a:p>
          <a:endParaRPr lang="tr-TR"/>
        </a:p>
      </dgm:t>
    </dgm:pt>
    <dgm:pt modelId="{01E6F32F-3BD4-47F3-A132-A0D4C59E88B7}" type="sibTrans" cxnId="{21ED92BE-F9C2-44DD-81A8-5AF9E9185940}">
      <dgm:prSet/>
      <dgm:spPr/>
      <dgm:t>
        <a:bodyPr/>
        <a:lstStyle/>
        <a:p>
          <a:endParaRPr lang="tr-TR"/>
        </a:p>
      </dgm:t>
    </dgm:pt>
    <dgm:pt modelId="{551B47CF-E265-458C-B5F0-178E4DDA4617}">
      <dgm:prSet phldrT="[Metin]"/>
      <dgm:spPr/>
      <dgm:t>
        <a:bodyPr/>
        <a:lstStyle/>
        <a:p>
          <a:r>
            <a:rPr lang="tr-TR" dirty="0"/>
            <a:t>Arkadaşlarımla sorun yaşamak istemiyorum.</a:t>
          </a:r>
        </a:p>
      </dgm:t>
    </dgm:pt>
    <dgm:pt modelId="{6D4DA5CF-74A8-4FCF-AF90-085A6148F3A5}" type="parTrans" cxnId="{74F090AD-C0F5-45B9-AB4C-796D97E17CF5}">
      <dgm:prSet/>
      <dgm:spPr/>
      <dgm:t>
        <a:bodyPr/>
        <a:lstStyle/>
        <a:p>
          <a:endParaRPr lang="tr-TR"/>
        </a:p>
      </dgm:t>
    </dgm:pt>
    <dgm:pt modelId="{0119BA87-4CD5-442F-B280-375AD7796969}" type="sibTrans" cxnId="{74F090AD-C0F5-45B9-AB4C-796D97E17CF5}">
      <dgm:prSet/>
      <dgm:spPr/>
      <dgm:t>
        <a:bodyPr/>
        <a:lstStyle/>
        <a:p>
          <a:endParaRPr lang="tr-TR"/>
        </a:p>
      </dgm:t>
    </dgm:pt>
    <dgm:pt modelId="{1D5C8DDF-09F2-4600-9E26-7CC92884C41D}" type="pres">
      <dgm:prSet presAssocID="{4EDE857F-7152-45F0-8B12-EBDCCCAA0AE5}" presName="linear" presStyleCnt="0">
        <dgm:presLayoutVars>
          <dgm:animLvl val="lvl"/>
          <dgm:resizeHandles val="exact"/>
        </dgm:presLayoutVars>
      </dgm:prSet>
      <dgm:spPr/>
      <dgm:t>
        <a:bodyPr/>
        <a:lstStyle/>
        <a:p>
          <a:endParaRPr lang="tr-TR"/>
        </a:p>
      </dgm:t>
    </dgm:pt>
    <dgm:pt modelId="{8DA2233D-1044-405A-B955-272A9B73AECC}" type="pres">
      <dgm:prSet presAssocID="{5B3AC039-1120-47B6-80FF-2695695C1D99}" presName="parentText" presStyleLbl="node1" presStyleIdx="0" presStyleCnt="7">
        <dgm:presLayoutVars>
          <dgm:chMax val="0"/>
          <dgm:bulletEnabled val="1"/>
        </dgm:presLayoutVars>
      </dgm:prSet>
      <dgm:spPr/>
      <dgm:t>
        <a:bodyPr/>
        <a:lstStyle/>
        <a:p>
          <a:endParaRPr lang="tr-TR"/>
        </a:p>
      </dgm:t>
    </dgm:pt>
    <dgm:pt modelId="{432B97AF-F451-4C51-9B34-C436FDB835AF}" type="pres">
      <dgm:prSet presAssocID="{69E4C102-8D5F-4766-9168-F2C773356A8A}" presName="spacer" presStyleCnt="0"/>
      <dgm:spPr/>
    </dgm:pt>
    <dgm:pt modelId="{ECCE4C60-B2E1-4036-B8C0-FD9F0A3DE90C}" type="pres">
      <dgm:prSet presAssocID="{36B9674D-E3D7-426B-A81B-0C7307F55B1D}" presName="parentText" presStyleLbl="node1" presStyleIdx="1" presStyleCnt="7">
        <dgm:presLayoutVars>
          <dgm:chMax val="0"/>
          <dgm:bulletEnabled val="1"/>
        </dgm:presLayoutVars>
      </dgm:prSet>
      <dgm:spPr/>
      <dgm:t>
        <a:bodyPr/>
        <a:lstStyle/>
        <a:p>
          <a:endParaRPr lang="tr-TR"/>
        </a:p>
      </dgm:t>
    </dgm:pt>
    <dgm:pt modelId="{513B202E-2D91-4C5D-9F22-FC624E448324}" type="pres">
      <dgm:prSet presAssocID="{785610F3-02C6-45C4-8F07-16C7556C06CF}" presName="spacer" presStyleCnt="0"/>
      <dgm:spPr/>
    </dgm:pt>
    <dgm:pt modelId="{BF6AF451-32BB-4263-B81B-45A87883AE65}" type="pres">
      <dgm:prSet presAssocID="{09374AB1-7505-4FB0-9E94-AEB94D2174DC}" presName="parentText" presStyleLbl="node1" presStyleIdx="2" presStyleCnt="7">
        <dgm:presLayoutVars>
          <dgm:chMax val="0"/>
          <dgm:bulletEnabled val="1"/>
        </dgm:presLayoutVars>
      </dgm:prSet>
      <dgm:spPr/>
      <dgm:t>
        <a:bodyPr/>
        <a:lstStyle/>
        <a:p>
          <a:endParaRPr lang="tr-TR"/>
        </a:p>
      </dgm:t>
    </dgm:pt>
    <dgm:pt modelId="{D1C62417-778A-4649-987A-A6455E0706B5}" type="pres">
      <dgm:prSet presAssocID="{4ABEDD36-ECA0-46F7-B263-80B57DFA3174}" presName="spacer" presStyleCnt="0"/>
      <dgm:spPr/>
    </dgm:pt>
    <dgm:pt modelId="{34E9DA69-F0B1-4CAB-9F91-B2D7A228EA45}" type="pres">
      <dgm:prSet presAssocID="{21D72BCF-7756-4A06-9A1D-81F9BD26431F}" presName="parentText" presStyleLbl="node1" presStyleIdx="3" presStyleCnt="7">
        <dgm:presLayoutVars>
          <dgm:chMax val="0"/>
          <dgm:bulletEnabled val="1"/>
        </dgm:presLayoutVars>
      </dgm:prSet>
      <dgm:spPr/>
      <dgm:t>
        <a:bodyPr/>
        <a:lstStyle/>
        <a:p>
          <a:endParaRPr lang="tr-TR"/>
        </a:p>
      </dgm:t>
    </dgm:pt>
    <dgm:pt modelId="{1F982A7A-4B7A-47C3-B83F-8974DADB8997}" type="pres">
      <dgm:prSet presAssocID="{1AD96994-615D-4D8A-BC18-0A683DA0968C}" presName="spacer" presStyleCnt="0"/>
      <dgm:spPr/>
    </dgm:pt>
    <dgm:pt modelId="{09888978-F672-4EA3-988F-656C768ECFEB}" type="pres">
      <dgm:prSet presAssocID="{E0F96AA8-3CC9-45F1-A53A-FAFB54C72F66}" presName="parentText" presStyleLbl="node1" presStyleIdx="4" presStyleCnt="7">
        <dgm:presLayoutVars>
          <dgm:chMax val="0"/>
          <dgm:bulletEnabled val="1"/>
        </dgm:presLayoutVars>
      </dgm:prSet>
      <dgm:spPr/>
      <dgm:t>
        <a:bodyPr/>
        <a:lstStyle/>
        <a:p>
          <a:endParaRPr lang="tr-TR"/>
        </a:p>
      </dgm:t>
    </dgm:pt>
    <dgm:pt modelId="{1CE4BEAC-F6B3-47F3-A8AE-8471F99AC7E9}" type="pres">
      <dgm:prSet presAssocID="{A5D33C2C-610E-4DA7-9B65-734382D090F4}" presName="spacer" presStyleCnt="0"/>
      <dgm:spPr/>
    </dgm:pt>
    <dgm:pt modelId="{CFE9955F-AC47-4DC8-96D3-EE475504AF57}" type="pres">
      <dgm:prSet presAssocID="{14E13686-CE20-43FE-9EED-77AD5C16FE33}" presName="parentText" presStyleLbl="node1" presStyleIdx="5" presStyleCnt="7">
        <dgm:presLayoutVars>
          <dgm:chMax val="0"/>
          <dgm:bulletEnabled val="1"/>
        </dgm:presLayoutVars>
      </dgm:prSet>
      <dgm:spPr/>
      <dgm:t>
        <a:bodyPr/>
        <a:lstStyle/>
        <a:p>
          <a:endParaRPr lang="tr-TR"/>
        </a:p>
      </dgm:t>
    </dgm:pt>
    <dgm:pt modelId="{D6D11727-4E4C-4A55-917B-93DFF20FE1DB}" type="pres">
      <dgm:prSet presAssocID="{01E6F32F-3BD4-47F3-A132-A0D4C59E88B7}" presName="spacer" presStyleCnt="0"/>
      <dgm:spPr/>
    </dgm:pt>
    <dgm:pt modelId="{129B19DA-25FB-489C-911D-A0669B197A9D}" type="pres">
      <dgm:prSet presAssocID="{551B47CF-E265-458C-B5F0-178E4DDA4617}" presName="parentText" presStyleLbl="node1" presStyleIdx="6" presStyleCnt="7">
        <dgm:presLayoutVars>
          <dgm:chMax val="0"/>
          <dgm:bulletEnabled val="1"/>
        </dgm:presLayoutVars>
      </dgm:prSet>
      <dgm:spPr/>
      <dgm:t>
        <a:bodyPr/>
        <a:lstStyle/>
        <a:p>
          <a:endParaRPr lang="tr-TR"/>
        </a:p>
      </dgm:t>
    </dgm:pt>
  </dgm:ptLst>
  <dgm:cxnLst>
    <dgm:cxn modelId="{657D295B-254F-44BD-8FE1-1B8E94F4B92D}" type="presOf" srcId="{09374AB1-7505-4FB0-9E94-AEB94D2174DC}" destId="{BF6AF451-32BB-4263-B81B-45A87883AE65}" srcOrd="0" destOrd="0" presId="urn:microsoft.com/office/officeart/2005/8/layout/vList2"/>
    <dgm:cxn modelId="{74F090AD-C0F5-45B9-AB4C-796D97E17CF5}" srcId="{4EDE857F-7152-45F0-8B12-EBDCCCAA0AE5}" destId="{551B47CF-E265-458C-B5F0-178E4DDA4617}" srcOrd="6" destOrd="0" parTransId="{6D4DA5CF-74A8-4FCF-AF90-085A6148F3A5}" sibTransId="{0119BA87-4CD5-442F-B280-375AD7796969}"/>
    <dgm:cxn modelId="{2092E4B2-0740-4938-BA1B-BC054DC30F4F}" srcId="{4EDE857F-7152-45F0-8B12-EBDCCCAA0AE5}" destId="{21D72BCF-7756-4A06-9A1D-81F9BD26431F}" srcOrd="3" destOrd="0" parTransId="{030BBC78-B25C-4D35-8A01-0273C4EB9575}" sibTransId="{1AD96994-615D-4D8A-BC18-0A683DA0968C}"/>
    <dgm:cxn modelId="{7C0A4111-1339-44CB-98E8-2F9CF4455333}" srcId="{4EDE857F-7152-45F0-8B12-EBDCCCAA0AE5}" destId="{E0F96AA8-3CC9-45F1-A53A-FAFB54C72F66}" srcOrd="4" destOrd="0" parTransId="{A310A1E4-82E3-4F88-8AC7-6CED184289DB}" sibTransId="{A5D33C2C-610E-4DA7-9B65-734382D090F4}"/>
    <dgm:cxn modelId="{7C5B68F4-C846-447E-940C-C947D0111FDF}" srcId="{4EDE857F-7152-45F0-8B12-EBDCCCAA0AE5}" destId="{09374AB1-7505-4FB0-9E94-AEB94D2174DC}" srcOrd="2" destOrd="0" parTransId="{AB53FB0A-D492-4429-91EF-271356D0807D}" sibTransId="{4ABEDD36-ECA0-46F7-B263-80B57DFA3174}"/>
    <dgm:cxn modelId="{E8093EEE-A1A8-44A7-8884-042B8AAFFAA0}" type="presOf" srcId="{551B47CF-E265-458C-B5F0-178E4DDA4617}" destId="{129B19DA-25FB-489C-911D-A0669B197A9D}" srcOrd="0" destOrd="0" presId="urn:microsoft.com/office/officeart/2005/8/layout/vList2"/>
    <dgm:cxn modelId="{7A3DAF96-DA87-4E2B-B46F-B4013EE6C030}" type="presOf" srcId="{21D72BCF-7756-4A06-9A1D-81F9BD26431F}" destId="{34E9DA69-F0B1-4CAB-9F91-B2D7A228EA45}" srcOrd="0" destOrd="0" presId="urn:microsoft.com/office/officeart/2005/8/layout/vList2"/>
    <dgm:cxn modelId="{01E482BD-F1DA-4FD3-B73A-2337C7703560}" type="presOf" srcId="{36B9674D-E3D7-426B-A81B-0C7307F55B1D}" destId="{ECCE4C60-B2E1-4036-B8C0-FD9F0A3DE90C}" srcOrd="0" destOrd="0" presId="urn:microsoft.com/office/officeart/2005/8/layout/vList2"/>
    <dgm:cxn modelId="{21ED92BE-F9C2-44DD-81A8-5AF9E9185940}" srcId="{4EDE857F-7152-45F0-8B12-EBDCCCAA0AE5}" destId="{14E13686-CE20-43FE-9EED-77AD5C16FE33}" srcOrd="5" destOrd="0" parTransId="{BD668BD2-42E9-4745-B263-A19B76FB4FDD}" sibTransId="{01E6F32F-3BD4-47F3-A132-A0D4C59E88B7}"/>
    <dgm:cxn modelId="{8C92C156-A6DF-4AEA-AF0A-54276051FE9D}" srcId="{4EDE857F-7152-45F0-8B12-EBDCCCAA0AE5}" destId="{5B3AC039-1120-47B6-80FF-2695695C1D99}" srcOrd="0" destOrd="0" parTransId="{878FF23B-9366-421B-989C-331508B8BA97}" sibTransId="{69E4C102-8D5F-4766-9168-F2C773356A8A}"/>
    <dgm:cxn modelId="{BA3AB0D7-D081-467D-80D5-EE0A5B3A11FF}" type="presOf" srcId="{5B3AC039-1120-47B6-80FF-2695695C1D99}" destId="{8DA2233D-1044-405A-B955-272A9B73AECC}" srcOrd="0" destOrd="0" presId="urn:microsoft.com/office/officeart/2005/8/layout/vList2"/>
    <dgm:cxn modelId="{F21C6E07-72F6-4180-9182-51806DD226FB}" type="presOf" srcId="{14E13686-CE20-43FE-9EED-77AD5C16FE33}" destId="{CFE9955F-AC47-4DC8-96D3-EE475504AF57}" srcOrd="0" destOrd="0" presId="urn:microsoft.com/office/officeart/2005/8/layout/vList2"/>
    <dgm:cxn modelId="{BA94C0BE-DEB8-4230-8D5C-6C2A968627FD}" srcId="{4EDE857F-7152-45F0-8B12-EBDCCCAA0AE5}" destId="{36B9674D-E3D7-426B-A81B-0C7307F55B1D}" srcOrd="1" destOrd="0" parTransId="{36C4D312-EAE0-4809-B42B-8AAF94DBECE7}" sibTransId="{785610F3-02C6-45C4-8F07-16C7556C06CF}"/>
    <dgm:cxn modelId="{05577223-C909-4FB5-A139-1198321EFC29}" type="presOf" srcId="{4EDE857F-7152-45F0-8B12-EBDCCCAA0AE5}" destId="{1D5C8DDF-09F2-4600-9E26-7CC92884C41D}" srcOrd="0" destOrd="0" presId="urn:microsoft.com/office/officeart/2005/8/layout/vList2"/>
    <dgm:cxn modelId="{1D353E32-9AE6-408E-B6B7-8954601B7B52}" type="presOf" srcId="{E0F96AA8-3CC9-45F1-A53A-FAFB54C72F66}" destId="{09888978-F672-4EA3-988F-656C768ECFEB}" srcOrd="0" destOrd="0" presId="urn:microsoft.com/office/officeart/2005/8/layout/vList2"/>
    <dgm:cxn modelId="{F7C05471-DC85-48C6-B0BC-2DB191F39EE0}" type="presParOf" srcId="{1D5C8DDF-09F2-4600-9E26-7CC92884C41D}" destId="{8DA2233D-1044-405A-B955-272A9B73AECC}" srcOrd="0" destOrd="0" presId="urn:microsoft.com/office/officeart/2005/8/layout/vList2"/>
    <dgm:cxn modelId="{322FC929-B4EB-4684-9D4B-78C0B03C7B7E}" type="presParOf" srcId="{1D5C8DDF-09F2-4600-9E26-7CC92884C41D}" destId="{432B97AF-F451-4C51-9B34-C436FDB835AF}" srcOrd="1" destOrd="0" presId="urn:microsoft.com/office/officeart/2005/8/layout/vList2"/>
    <dgm:cxn modelId="{5BAD6E54-82BB-4E23-A474-FDE24366A668}" type="presParOf" srcId="{1D5C8DDF-09F2-4600-9E26-7CC92884C41D}" destId="{ECCE4C60-B2E1-4036-B8C0-FD9F0A3DE90C}" srcOrd="2" destOrd="0" presId="urn:microsoft.com/office/officeart/2005/8/layout/vList2"/>
    <dgm:cxn modelId="{43500DDA-FB22-4E97-A277-B3B7322A52A4}" type="presParOf" srcId="{1D5C8DDF-09F2-4600-9E26-7CC92884C41D}" destId="{513B202E-2D91-4C5D-9F22-FC624E448324}" srcOrd="3" destOrd="0" presId="urn:microsoft.com/office/officeart/2005/8/layout/vList2"/>
    <dgm:cxn modelId="{34930986-40B0-4E75-87A6-667869D2B664}" type="presParOf" srcId="{1D5C8DDF-09F2-4600-9E26-7CC92884C41D}" destId="{BF6AF451-32BB-4263-B81B-45A87883AE65}" srcOrd="4" destOrd="0" presId="urn:microsoft.com/office/officeart/2005/8/layout/vList2"/>
    <dgm:cxn modelId="{239C7733-B3C5-43F3-BF72-E5E6E2B774C8}" type="presParOf" srcId="{1D5C8DDF-09F2-4600-9E26-7CC92884C41D}" destId="{D1C62417-778A-4649-987A-A6455E0706B5}" srcOrd="5" destOrd="0" presId="urn:microsoft.com/office/officeart/2005/8/layout/vList2"/>
    <dgm:cxn modelId="{F845C1E2-AEB5-4434-9EB2-66C76803485D}" type="presParOf" srcId="{1D5C8DDF-09F2-4600-9E26-7CC92884C41D}" destId="{34E9DA69-F0B1-4CAB-9F91-B2D7A228EA45}" srcOrd="6" destOrd="0" presId="urn:microsoft.com/office/officeart/2005/8/layout/vList2"/>
    <dgm:cxn modelId="{63CAE261-86F6-43DF-A610-5B1E2A862B77}" type="presParOf" srcId="{1D5C8DDF-09F2-4600-9E26-7CC92884C41D}" destId="{1F982A7A-4B7A-47C3-B83F-8974DADB8997}" srcOrd="7" destOrd="0" presId="urn:microsoft.com/office/officeart/2005/8/layout/vList2"/>
    <dgm:cxn modelId="{BC137ACB-76B9-415B-8760-AC4F981E854A}" type="presParOf" srcId="{1D5C8DDF-09F2-4600-9E26-7CC92884C41D}" destId="{09888978-F672-4EA3-988F-656C768ECFEB}" srcOrd="8" destOrd="0" presId="urn:microsoft.com/office/officeart/2005/8/layout/vList2"/>
    <dgm:cxn modelId="{8070E3D4-0B48-4312-821D-C5426C7F0152}" type="presParOf" srcId="{1D5C8DDF-09F2-4600-9E26-7CC92884C41D}" destId="{1CE4BEAC-F6B3-47F3-A8AE-8471F99AC7E9}" srcOrd="9" destOrd="0" presId="urn:microsoft.com/office/officeart/2005/8/layout/vList2"/>
    <dgm:cxn modelId="{DCC5D3A8-BC67-4C4F-81ED-257A0F702377}" type="presParOf" srcId="{1D5C8DDF-09F2-4600-9E26-7CC92884C41D}" destId="{CFE9955F-AC47-4DC8-96D3-EE475504AF57}" srcOrd="10" destOrd="0" presId="urn:microsoft.com/office/officeart/2005/8/layout/vList2"/>
    <dgm:cxn modelId="{BE4ED5CE-F70D-4A14-BD66-24B8A384DA67}" type="presParOf" srcId="{1D5C8DDF-09F2-4600-9E26-7CC92884C41D}" destId="{D6D11727-4E4C-4A55-917B-93DFF20FE1DB}" srcOrd="11" destOrd="0" presId="urn:microsoft.com/office/officeart/2005/8/layout/vList2"/>
    <dgm:cxn modelId="{AAB34CD0-F190-4A6C-A427-AAD351366931}" type="presParOf" srcId="{1D5C8DDF-09F2-4600-9E26-7CC92884C41D}" destId="{129B19DA-25FB-489C-911D-A0669B197A9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81332B-9A2A-4B94-ABE5-98EBF810F5C1}"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tr-TR"/>
        </a:p>
      </dgm:t>
    </dgm:pt>
    <dgm:pt modelId="{6A782089-B011-476A-AC56-3BDC8E2FFBC3}">
      <dgm:prSet phldrT="[Metin]" custT="1"/>
      <dgm:spPr/>
      <dgm:t>
        <a:bodyPr/>
        <a:lstStyle/>
        <a:p>
          <a:r>
            <a:rPr lang="tr-TR" sz="1800" b="1" dirty="0">
              <a:solidFill>
                <a:schemeClr val="tx1"/>
              </a:solidFill>
              <a:latin typeface="Times New Roman" pitchFamily="18" charset="0"/>
              <a:cs typeface="Times New Roman" pitchFamily="18" charset="0"/>
            </a:rPr>
            <a:t>İlkeliyiz ;)</a:t>
          </a:r>
        </a:p>
      </dgm:t>
    </dgm:pt>
    <dgm:pt modelId="{882F7674-CD49-4592-9894-98530642E16E}" type="parTrans" cxnId="{41F5746B-035E-4B18-898E-2B18BFAA50E5}">
      <dgm:prSet/>
      <dgm:spPr/>
      <dgm:t>
        <a:bodyPr/>
        <a:lstStyle/>
        <a:p>
          <a:endParaRPr lang="tr-TR"/>
        </a:p>
      </dgm:t>
    </dgm:pt>
    <dgm:pt modelId="{D2FC3D55-A1EB-4D76-8C21-A5A2C2B96069}" type="sibTrans" cxnId="{41F5746B-035E-4B18-898E-2B18BFAA50E5}">
      <dgm:prSet/>
      <dgm:spPr/>
      <dgm:t>
        <a:bodyPr/>
        <a:lstStyle/>
        <a:p>
          <a:endParaRPr lang="tr-TR"/>
        </a:p>
      </dgm:t>
    </dgm:pt>
    <dgm:pt modelId="{4E31F799-7DFA-4105-BB23-65DD55D95967}">
      <dgm:prSet phldrT="[Metin]" custT="1"/>
      <dgm:spPr/>
      <dgm:t>
        <a:bodyPr/>
        <a:lstStyle/>
        <a:p>
          <a:r>
            <a:rPr lang="tr-TR" sz="2400" b="1" dirty="0">
              <a:solidFill>
                <a:schemeClr val="tx1"/>
              </a:solidFill>
              <a:latin typeface="Times New Roman" pitchFamily="18" charset="0"/>
              <a:cs typeface="Times New Roman" pitchFamily="18" charset="0"/>
            </a:rPr>
            <a:t>Gizlilik</a:t>
          </a:r>
        </a:p>
      </dgm:t>
    </dgm:pt>
    <dgm:pt modelId="{3071508F-9333-4B50-876C-56D7440C8F01}" type="parTrans" cxnId="{AB2D0D11-96A3-41BB-A5DB-8D0C7292929D}">
      <dgm:prSet/>
      <dgm:spPr/>
      <dgm:t>
        <a:bodyPr/>
        <a:lstStyle/>
        <a:p>
          <a:endParaRPr lang="tr-TR"/>
        </a:p>
      </dgm:t>
    </dgm:pt>
    <dgm:pt modelId="{70404694-5741-41E6-9E03-6A89C5FF3FBE}" type="sibTrans" cxnId="{AB2D0D11-96A3-41BB-A5DB-8D0C7292929D}">
      <dgm:prSet/>
      <dgm:spPr/>
      <dgm:t>
        <a:bodyPr/>
        <a:lstStyle/>
        <a:p>
          <a:endParaRPr lang="tr-TR"/>
        </a:p>
      </dgm:t>
    </dgm:pt>
    <dgm:pt modelId="{47A5917D-6D11-4556-9F9F-DE6EB5FD80D4}">
      <dgm:prSet phldrT="[Metin]" custT="1"/>
      <dgm:spPr/>
      <dgm:t>
        <a:bodyPr/>
        <a:lstStyle/>
        <a:p>
          <a:r>
            <a:rPr lang="tr-TR" sz="1600" b="1" dirty="0">
              <a:solidFill>
                <a:schemeClr val="tx1"/>
              </a:solidFill>
              <a:latin typeface="Times New Roman" pitchFamily="18" charset="0"/>
              <a:cs typeface="Times New Roman" pitchFamily="18" charset="0"/>
            </a:rPr>
            <a:t>Gönüllülük</a:t>
          </a:r>
        </a:p>
      </dgm:t>
    </dgm:pt>
    <dgm:pt modelId="{F33BC091-E135-421C-9FAB-9B3C08610AFD}" type="parTrans" cxnId="{53797F70-96C5-4B0E-A6B6-B6866A28BA42}">
      <dgm:prSet/>
      <dgm:spPr/>
      <dgm:t>
        <a:bodyPr/>
        <a:lstStyle/>
        <a:p>
          <a:endParaRPr lang="tr-TR"/>
        </a:p>
      </dgm:t>
    </dgm:pt>
    <dgm:pt modelId="{E0683FA6-6D50-4561-9983-F0C516A94296}" type="sibTrans" cxnId="{53797F70-96C5-4B0E-A6B6-B6866A28BA42}">
      <dgm:prSet/>
      <dgm:spPr/>
      <dgm:t>
        <a:bodyPr/>
        <a:lstStyle/>
        <a:p>
          <a:endParaRPr lang="tr-TR"/>
        </a:p>
      </dgm:t>
    </dgm:pt>
    <dgm:pt modelId="{5F520CEA-4428-4D07-AB40-3CEC4FEB81EB}">
      <dgm:prSet phldrT="[Metin]" custT="1"/>
      <dgm:spPr/>
      <dgm:t>
        <a:bodyPr/>
        <a:lstStyle/>
        <a:p>
          <a:r>
            <a:rPr lang="tr-TR" sz="1600" b="1" dirty="0">
              <a:solidFill>
                <a:schemeClr val="tx1"/>
              </a:solidFill>
              <a:latin typeface="Times New Roman" pitchFamily="18" charset="0"/>
              <a:cs typeface="Times New Roman" pitchFamily="18" charset="0"/>
            </a:rPr>
            <a:t>Tüm Öğrenciler</a:t>
          </a:r>
        </a:p>
      </dgm:t>
    </dgm:pt>
    <dgm:pt modelId="{341C032F-13BE-470F-AAA3-7B3D07BF4E29}" type="parTrans" cxnId="{1FC56D1B-9A4A-44B7-979A-6C547954992F}">
      <dgm:prSet/>
      <dgm:spPr/>
      <dgm:t>
        <a:bodyPr/>
        <a:lstStyle/>
        <a:p>
          <a:endParaRPr lang="tr-TR"/>
        </a:p>
      </dgm:t>
    </dgm:pt>
    <dgm:pt modelId="{2E5787D5-4753-42EC-AA4B-654888604A93}" type="sibTrans" cxnId="{1FC56D1B-9A4A-44B7-979A-6C547954992F}">
      <dgm:prSet/>
      <dgm:spPr/>
      <dgm:t>
        <a:bodyPr/>
        <a:lstStyle/>
        <a:p>
          <a:endParaRPr lang="tr-TR"/>
        </a:p>
      </dgm:t>
    </dgm:pt>
    <dgm:pt modelId="{CDF90D52-B5D4-4890-9650-C85FA7DC8948}">
      <dgm:prSet phldrT="[Metin]" custT="1"/>
      <dgm:spPr/>
      <dgm:t>
        <a:bodyPr/>
        <a:lstStyle/>
        <a:p>
          <a:r>
            <a:rPr lang="tr-TR" sz="2400" b="1" dirty="0">
              <a:solidFill>
                <a:schemeClr val="tx1"/>
              </a:solidFill>
              <a:latin typeface="Times New Roman" pitchFamily="18" charset="0"/>
              <a:cs typeface="Times New Roman" pitchFamily="18" charset="0"/>
            </a:rPr>
            <a:t>Saygı </a:t>
          </a:r>
        </a:p>
      </dgm:t>
    </dgm:pt>
    <dgm:pt modelId="{78D62689-DF18-4D8E-B3F9-6601466FE0AE}" type="parTrans" cxnId="{4D338405-0C9A-485D-849C-556B8160D01E}">
      <dgm:prSet/>
      <dgm:spPr/>
      <dgm:t>
        <a:bodyPr/>
        <a:lstStyle/>
        <a:p>
          <a:endParaRPr lang="tr-TR"/>
        </a:p>
      </dgm:t>
    </dgm:pt>
    <dgm:pt modelId="{9D2AE223-6E65-48FD-AABC-71E6F1E3E8CF}" type="sibTrans" cxnId="{4D338405-0C9A-485D-849C-556B8160D01E}">
      <dgm:prSet/>
      <dgm:spPr/>
      <dgm:t>
        <a:bodyPr/>
        <a:lstStyle/>
        <a:p>
          <a:endParaRPr lang="tr-TR"/>
        </a:p>
      </dgm:t>
    </dgm:pt>
    <dgm:pt modelId="{7107F332-AB58-4B3C-B6A8-F47AAB31881C}">
      <dgm:prSet phldrT="[Metin]" custT="1"/>
      <dgm:spPr/>
      <dgm:t>
        <a:bodyPr/>
        <a:lstStyle/>
        <a:p>
          <a:r>
            <a:rPr lang="tr-TR" sz="2400" b="1" dirty="0">
              <a:solidFill>
                <a:schemeClr val="tx1"/>
              </a:solidFill>
              <a:latin typeface="Times New Roman" pitchFamily="18" charset="0"/>
              <a:cs typeface="Times New Roman" pitchFamily="18" charset="0"/>
            </a:rPr>
            <a:t>Çift Taraflı İletişim</a:t>
          </a:r>
        </a:p>
      </dgm:t>
    </dgm:pt>
    <dgm:pt modelId="{BD5A3F8F-13CD-4827-AAA5-63860617D845}" type="parTrans" cxnId="{FA89A11F-F8FD-4D06-A1E2-86ACB3074DC6}">
      <dgm:prSet/>
      <dgm:spPr/>
      <dgm:t>
        <a:bodyPr/>
        <a:lstStyle/>
        <a:p>
          <a:endParaRPr lang="tr-TR"/>
        </a:p>
      </dgm:t>
    </dgm:pt>
    <dgm:pt modelId="{A94D4D00-F133-46D2-B68E-A8DEB4047406}" type="sibTrans" cxnId="{FA89A11F-F8FD-4D06-A1E2-86ACB3074DC6}">
      <dgm:prSet/>
      <dgm:spPr/>
      <dgm:t>
        <a:bodyPr/>
        <a:lstStyle/>
        <a:p>
          <a:endParaRPr lang="tr-TR"/>
        </a:p>
      </dgm:t>
    </dgm:pt>
    <dgm:pt modelId="{42B8AD4B-8F4D-4691-89FD-68335FC77EE5}" type="pres">
      <dgm:prSet presAssocID="{0A81332B-9A2A-4B94-ABE5-98EBF810F5C1}" presName="Name0" presStyleCnt="0">
        <dgm:presLayoutVars>
          <dgm:chMax val="1"/>
          <dgm:dir/>
          <dgm:animLvl val="ctr"/>
          <dgm:resizeHandles val="exact"/>
        </dgm:presLayoutVars>
      </dgm:prSet>
      <dgm:spPr/>
      <dgm:t>
        <a:bodyPr/>
        <a:lstStyle/>
        <a:p>
          <a:endParaRPr lang="tr-TR"/>
        </a:p>
      </dgm:t>
    </dgm:pt>
    <dgm:pt modelId="{FAE6716A-E2B2-4F0F-868D-7FA4D2205213}" type="pres">
      <dgm:prSet presAssocID="{6A782089-B011-476A-AC56-3BDC8E2FFBC3}" presName="centerShape" presStyleLbl="node0" presStyleIdx="0" presStyleCnt="1"/>
      <dgm:spPr/>
      <dgm:t>
        <a:bodyPr/>
        <a:lstStyle/>
        <a:p>
          <a:endParaRPr lang="tr-TR"/>
        </a:p>
      </dgm:t>
    </dgm:pt>
    <dgm:pt modelId="{F6A23F18-CC33-4FF6-98BD-E5F71813B1A6}" type="pres">
      <dgm:prSet presAssocID="{3071508F-9333-4B50-876C-56D7440C8F01}" presName="parTrans" presStyleLbl="sibTrans2D1" presStyleIdx="0" presStyleCnt="5"/>
      <dgm:spPr/>
      <dgm:t>
        <a:bodyPr/>
        <a:lstStyle/>
        <a:p>
          <a:endParaRPr lang="tr-TR"/>
        </a:p>
      </dgm:t>
    </dgm:pt>
    <dgm:pt modelId="{477CF027-7807-4FA6-850C-ABBC0FEF1AD4}" type="pres">
      <dgm:prSet presAssocID="{3071508F-9333-4B50-876C-56D7440C8F01}" presName="connectorText" presStyleLbl="sibTrans2D1" presStyleIdx="0" presStyleCnt="5"/>
      <dgm:spPr/>
      <dgm:t>
        <a:bodyPr/>
        <a:lstStyle/>
        <a:p>
          <a:endParaRPr lang="tr-TR"/>
        </a:p>
      </dgm:t>
    </dgm:pt>
    <dgm:pt modelId="{812B1802-A0E2-4268-9664-EC499870B61F}" type="pres">
      <dgm:prSet presAssocID="{4E31F799-7DFA-4105-BB23-65DD55D95967}" presName="node" presStyleLbl="node1" presStyleIdx="0" presStyleCnt="5">
        <dgm:presLayoutVars>
          <dgm:bulletEnabled val="1"/>
        </dgm:presLayoutVars>
      </dgm:prSet>
      <dgm:spPr/>
      <dgm:t>
        <a:bodyPr/>
        <a:lstStyle/>
        <a:p>
          <a:endParaRPr lang="tr-TR"/>
        </a:p>
      </dgm:t>
    </dgm:pt>
    <dgm:pt modelId="{723B5795-AA7D-48E5-8F38-A1BFD46E0C75}" type="pres">
      <dgm:prSet presAssocID="{F33BC091-E135-421C-9FAB-9B3C08610AFD}" presName="parTrans" presStyleLbl="sibTrans2D1" presStyleIdx="1" presStyleCnt="5"/>
      <dgm:spPr/>
      <dgm:t>
        <a:bodyPr/>
        <a:lstStyle/>
        <a:p>
          <a:endParaRPr lang="tr-TR"/>
        </a:p>
      </dgm:t>
    </dgm:pt>
    <dgm:pt modelId="{68522E89-6C33-49A9-BCAB-FF87CD288C07}" type="pres">
      <dgm:prSet presAssocID="{F33BC091-E135-421C-9FAB-9B3C08610AFD}" presName="connectorText" presStyleLbl="sibTrans2D1" presStyleIdx="1" presStyleCnt="5"/>
      <dgm:spPr/>
      <dgm:t>
        <a:bodyPr/>
        <a:lstStyle/>
        <a:p>
          <a:endParaRPr lang="tr-TR"/>
        </a:p>
      </dgm:t>
    </dgm:pt>
    <dgm:pt modelId="{1AADA7B0-6614-4AAB-A5CD-9BA58192F9F7}" type="pres">
      <dgm:prSet presAssocID="{47A5917D-6D11-4556-9F9F-DE6EB5FD80D4}" presName="node" presStyleLbl="node1" presStyleIdx="1" presStyleCnt="5">
        <dgm:presLayoutVars>
          <dgm:bulletEnabled val="1"/>
        </dgm:presLayoutVars>
      </dgm:prSet>
      <dgm:spPr/>
      <dgm:t>
        <a:bodyPr/>
        <a:lstStyle/>
        <a:p>
          <a:endParaRPr lang="tr-TR"/>
        </a:p>
      </dgm:t>
    </dgm:pt>
    <dgm:pt modelId="{7AC569D5-C501-441C-811C-472BD23A0BA2}" type="pres">
      <dgm:prSet presAssocID="{341C032F-13BE-470F-AAA3-7B3D07BF4E29}" presName="parTrans" presStyleLbl="sibTrans2D1" presStyleIdx="2" presStyleCnt="5"/>
      <dgm:spPr/>
      <dgm:t>
        <a:bodyPr/>
        <a:lstStyle/>
        <a:p>
          <a:endParaRPr lang="tr-TR"/>
        </a:p>
      </dgm:t>
    </dgm:pt>
    <dgm:pt modelId="{CD3F59B5-96FF-4FB0-AEE5-31AA12462BC2}" type="pres">
      <dgm:prSet presAssocID="{341C032F-13BE-470F-AAA3-7B3D07BF4E29}" presName="connectorText" presStyleLbl="sibTrans2D1" presStyleIdx="2" presStyleCnt="5"/>
      <dgm:spPr/>
      <dgm:t>
        <a:bodyPr/>
        <a:lstStyle/>
        <a:p>
          <a:endParaRPr lang="tr-TR"/>
        </a:p>
      </dgm:t>
    </dgm:pt>
    <dgm:pt modelId="{987F169A-68EE-4712-A5A2-73D24EF66CAB}" type="pres">
      <dgm:prSet presAssocID="{5F520CEA-4428-4D07-AB40-3CEC4FEB81EB}" presName="node" presStyleLbl="node1" presStyleIdx="2" presStyleCnt="5">
        <dgm:presLayoutVars>
          <dgm:bulletEnabled val="1"/>
        </dgm:presLayoutVars>
      </dgm:prSet>
      <dgm:spPr/>
      <dgm:t>
        <a:bodyPr/>
        <a:lstStyle/>
        <a:p>
          <a:endParaRPr lang="tr-TR"/>
        </a:p>
      </dgm:t>
    </dgm:pt>
    <dgm:pt modelId="{B753E298-1962-45E5-A9F5-25B29AADFA36}" type="pres">
      <dgm:prSet presAssocID="{78D62689-DF18-4D8E-B3F9-6601466FE0AE}" presName="parTrans" presStyleLbl="sibTrans2D1" presStyleIdx="3" presStyleCnt="5"/>
      <dgm:spPr/>
      <dgm:t>
        <a:bodyPr/>
        <a:lstStyle/>
        <a:p>
          <a:endParaRPr lang="tr-TR"/>
        </a:p>
      </dgm:t>
    </dgm:pt>
    <dgm:pt modelId="{6D3DF16D-A3C7-41D2-B1BB-7299E0FB3840}" type="pres">
      <dgm:prSet presAssocID="{78D62689-DF18-4D8E-B3F9-6601466FE0AE}" presName="connectorText" presStyleLbl="sibTrans2D1" presStyleIdx="3" presStyleCnt="5"/>
      <dgm:spPr/>
      <dgm:t>
        <a:bodyPr/>
        <a:lstStyle/>
        <a:p>
          <a:endParaRPr lang="tr-TR"/>
        </a:p>
      </dgm:t>
    </dgm:pt>
    <dgm:pt modelId="{3F8EA1A9-EDF9-4AB3-8E63-F24C98EB8BE4}" type="pres">
      <dgm:prSet presAssocID="{CDF90D52-B5D4-4890-9650-C85FA7DC8948}" presName="node" presStyleLbl="node1" presStyleIdx="3" presStyleCnt="5">
        <dgm:presLayoutVars>
          <dgm:bulletEnabled val="1"/>
        </dgm:presLayoutVars>
      </dgm:prSet>
      <dgm:spPr/>
      <dgm:t>
        <a:bodyPr/>
        <a:lstStyle/>
        <a:p>
          <a:endParaRPr lang="tr-TR"/>
        </a:p>
      </dgm:t>
    </dgm:pt>
    <dgm:pt modelId="{8A1E6A9C-99E3-492E-98D6-DE2A6516943F}" type="pres">
      <dgm:prSet presAssocID="{BD5A3F8F-13CD-4827-AAA5-63860617D845}" presName="parTrans" presStyleLbl="sibTrans2D1" presStyleIdx="4" presStyleCnt="5"/>
      <dgm:spPr/>
      <dgm:t>
        <a:bodyPr/>
        <a:lstStyle/>
        <a:p>
          <a:endParaRPr lang="tr-TR"/>
        </a:p>
      </dgm:t>
    </dgm:pt>
    <dgm:pt modelId="{02B98EC5-C7F2-4F7E-B6AF-D1B5FFC615EA}" type="pres">
      <dgm:prSet presAssocID="{BD5A3F8F-13CD-4827-AAA5-63860617D845}" presName="connectorText" presStyleLbl="sibTrans2D1" presStyleIdx="4" presStyleCnt="5"/>
      <dgm:spPr/>
      <dgm:t>
        <a:bodyPr/>
        <a:lstStyle/>
        <a:p>
          <a:endParaRPr lang="tr-TR"/>
        </a:p>
      </dgm:t>
    </dgm:pt>
    <dgm:pt modelId="{18C9C388-A6ED-4847-873D-6772BE549AED}" type="pres">
      <dgm:prSet presAssocID="{7107F332-AB58-4B3C-B6A8-F47AAB31881C}" presName="node" presStyleLbl="node1" presStyleIdx="4" presStyleCnt="5">
        <dgm:presLayoutVars>
          <dgm:bulletEnabled val="1"/>
        </dgm:presLayoutVars>
      </dgm:prSet>
      <dgm:spPr/>
      <dgm:t>
        <a:bodyPr/>
        <a:lstStyle/>
        <a:p>
          <a:endParaRPr lang="tr-TR"/>
        </a:p>
      </dgm:t>
    </dgm:pt>
  </dgm:ptLst>
  <dgm:cxnLst>
    <dgm:cxn modelId="{F4A4B71C-BF57-4082-AC3C-3BDDDAFD4186}" type="presOf" srcId="{5F520CEA-4428-4D07-AB40-3CEC4FEB81EB}" destId="{987F169A-68EE-4712-A5A2-73D24EF66CAB}" srcOrd="0" destOrd="0" presId="urn:microsoft.com/office/officeart/2005/8/layout/radial5"/>
    <dgm:cxn modelId="{1FC56D1B-9A4A-44B7-979A-6C547954992F}" srcId="{6A782089-B011-476A-AC56-3BDC8E2FFBC3}" destId="{5F520CEA-4428-4D07-AB40-3CEC4FEB81EB}" srcOrd="2" destOrd="0" parTransId="{341C032F-13BE-470F-AAA3-7B3D07BF4E29}" sibTransId="{2E5787D5-4753-42EC-AA4B-654888604A93}"/>
    <dgm:cxn modelId="{D71B4981-D10A-4926-B729-D16BABED2F56}" type="presOf" srcId="{F33BC091-E135-421C-9FAB-9B3C08610AFD}" destId="{723B5795-AA7D-48E5-8F38-A1BFD46E0C75}" srcOrd="0" destOrd="0" presId="urn:microsoft.com/office/officeart/2005/8/layout/radial5"/>
    <dgm:cxn modelId="{AB2D0D11-96A3-41BB-A5DB-8D0C7292929D}" srcId="{6A782089-B011-476A-AC56-3BDC8E2FFBC3}" destId="{4E31F799-7DFA-4105-BB23-65DD55D95967}" srcOrd="0" destOrd="0" parTransId="{3071508F-9333-4B50-876C-56D7440C8F01}" sibTransId="{70404694-5741-41E6-9E03-6A89C5FF3FBE}"/>
    <dgm:cxn modelId="{3E17FB63-5D76-4094-965A-F874383B6D38}" type="presOf" srcId="{341C032F-13BE-470F-AAA3-7B3D07BF4E29}" destId="{7AC569D5-C501-441C-811C-472BD23A0BA2}" srcOrd="0" destOrd="0" presId="urn:microsoft.com/office/officeart/2005/8/layout/radial5"/>
    <dgm:cxn modelId="{7EC748EF-BB53-4877-A900-82C65A143080}" type="presOf" srcId="{3071508F-9333-4B50-876C-56D7440C8F01}" destId="{477CF027-7807-4FA6-850C-ABBC0FEF1AD4}" srcOrd="1" destOrd="0" presId="urn:microsoft.com/office/officeart/2005/8/layout/radial5"/>
    <dgm:cxn modelId="{710ED782-28AB-46A3-A54B-79752F6E1A5A}" type="presOf" srcId="{CDF90D52-B5D4-4890-9650-C85FA7DC8948}" destId="{3F8EA1A9-EDF9-4AB3-8E63-F24C98EB8BE4}" srcOrd="0" destOrd="0" presId="urn:microsoft.com/office/officeart/2005/8/layout/radial5"/>
    <dgm:cxn modelId="{CEF2C335-D75C-4CFF-92DC-5672A5009527}" type="presOf" srcId="{6A782089-B011-476A-AC56-3BDC8E2FFBC3}" destId="{FAE6716A-E2B2-4F0F-868D-7FA4D2205213}" srcOrd="0" destOrd="0" presId="urn:microsoft.com/office/officeart/2005/8/layout/radial5"/>
    <dgm:cxn modelId="{4D338405-0C9A-485D-849C-556B8160D01E}" srcId="{6A782089-B011-476A-AC56-3BDC8E2FFBC3}" destId="{CDF90D52-B5D4-4890-9650-C85FA7DC8948}" srcOrd="3" destOrd="0" parTransId="{78D62689-DF18-4D8E-B3F9-6601466FE0AE}" sibTransId="{9D2AE223-6E65-48FD-AABC-71E6F1E3E8CF}"/>
    <dgm:cxn modelId="{FA89A11F-F8FD-4D06-A1E2-86ACB3074DC6}" srcId="{6A782089-B011-476A-AC56-3BDC8E2FFBC3}" destId="{7107F332-AB58-4B3C-B6A8-F47AAB31881C}" srcOrd="4" destOrd="0" parTransId="{BD5A3F8F-13CD-4827-AAA5-63860617D845}" sibTransId="{A94D4D00-F133-46D2-B68E-A8DEB4047406}"/>
    <dgm:cxn modelId="{53797F70-96C5-4B0E-A6B6-B6866A28BA42}" srcId="{6A782089-B011-476A-AC56-3BDC8E2FFBC3}" destId="{47A5917D-6D11-4556-9F9F-DE6EB5FD80D4}" srcOrd="1" destOrd="0" parTransId="{F33BC091-E135-421C-9FAB-9B3C08610AFD}" sibTransId="{E0683FA6-6D50-4561-9983-F0C516A94296}"/>
    <dgm:cxn modelId="{10DE679F-DB9B-4A2B-ADE6-BA96F79C926D}" type="presOf" srcId="{78D62689-DF18-4D8E-B3F9-6601466FE0AE}" destId="{6D3DF16D-A3C7-41D2-B1BB-7299E0FB3840}" srcOrd="1" destOrd="0" presId="urn:microsoft.com/office/officeart/2005/8/layout/radial5"/>
    <dgm:cxn modelId="{26CAE3BF-562B-4F58-A850-4EE5EF79FF29}" type="presOf" srcId="{BD5A3F8F-13CD-4827-AAA5-63860617D845}" destId="{8A1E6A9C-99E3-492E-98D6-DE2A6516943F}" srcOrd="0" destOrd="0" presId="urn:microsoft.com/office/officeart/2005/8/layout/radial5"/>
    <dgm:cxn modelId="{FC071B05-0DDD-4363-B711-A9F2130A6269}" type="presOf" srcId="{4E31F799-7DFA-4105-BB23-65DD55D95967}" destId="{812B1802-A0E2-4268-9664-EC499870B61F}" srcOrd="0" destOrd="0" presId="urn:microsoft.com/office/officeart/2005/8/layout/radial5"/>
    <dgm:cxn modelId="{4C8B9828-CC4C-4B71-B908-6B8D020D2EBC}" type="presOf" srcId="{BD5A3F8F-13CD-4827-AAA5-63860617D845}" destId="{02B98EC5-C7F2-4F7E-B6AF-D1B5FFC615EA}" srcOrd="1" destOrd="0" presId="urn:microsoft.com/office/officeart/2005/8/layout/radial5"/>
    <dgm:cxn modelId="{2DDC3D3D-2AC1-4518-8C47-ED163D4B8E71}" type="presOf" srcId="{F33BC091-E135-421C-9FAB-9B3C08610AFD}" destId="{68522E89-6C33-49A9-BCAB-FF87CD288C07}" srcOrd="1" destOrd="0" presId="urn:microsoft.com/office/officeart/2005/8/layout/radial5"/>
    <dgm:cxn modelId="{2D059671-0D2B-4687-BA62-20B96D0E4620}" type="presOf" srcId="{7107F332-AB58-4B3C-B6A8-F47AAB31881C}" destId="{18C9C388-A6ED-4847-873D-6772BE549AED}" srcOrd="0" destOrd="0" presId="urn:microsoft.com/office/officeart/2005/8/layout/radial5"/>
    <dgm:cxn modelId="{1DECFF02-B887-4294-A5CC-2B5E6FB49091}" type="presOf" srcId="{3071508F-9333-4B50-876C-56D7440C8F01}" destId="{F6A23F18-CC33-4FF6-98BD-E5F71813B1A6}" srcOrd="0" destOrd="0" presId="urn:microsoft.com/office/officeart/2005/8/layout/radial5"/>
    <dgm:cxn modelId="{4CCA57DE-F746-463A-8470-7A40C26CC1A0}" type="presOf" srcId="{0A81332B-9A2A-4B94-ABE5-98EBF810F5C1}" destId="{42B8AD4B-8F4D-4691-89FD-68335FC77EE5}" srcOrd="0" destOrd="0" presId="urn:microsoft.com/office/officeart/2005/8/layout/radial5"/>
    <dgm:cxn modelId="{41F5746B-035E-4B18-898E-2B18BFAA50E5}" srcId="{0A81332B-9A2A-4B94-ABE5-98EBF810F5C1}" destId="{6A782089-B011-476A-AC56-3BDC8E2FFBC3}" srcOrd="0" destOrd="0" parTransId="{882F7674-CD49-4592-9894-98530642E16E}" sibTransId="{D2FC3D55-A1EB-4D76-8C21-A5A2C2B96069}"/>
    <dgm:cxn modelId="{AC21370D-BE72-4C22-98B7-99943E2BFF5B}" type="presOf" srcId="{341C032F-13BE-470F-AAA3-7B3D07BF4E29}" destId="{CD3F59B5-96FF-4FB0-AEE5-31AA12462BC2}" srcOrd="1" destOrd="0" presId="urn:microsoft.com/office/officeart/2005/8/layout/radial5"/>
    <dgm:cxn modelId="{9E0B013B-0EFA-499C-B9EF-528A624FFCE0}" type="presOf" srcId="{78D62689-DF18-4D8E-B3F9-6601466FE0AE}" destId="{B753E298-1962-45E5-A9F5-25B29AADFA36}" srcOrd="0" destOrd="0" presId="urn:microsoft.com/office/officeart/2005/8/layout/radial5"/>
    <dgm:cxn modelId="{7DF8AFE4-CFD3-4348-A029-8218ADE955B2}" type="presOf" srcId="{47A5917D-6D11-4556-9F9F-DE6EB5FD80D4}" destId="{1AADA7B0-6614-4AAB-A5CD-9BA58192F9F7}" srcOrd="0" destOrd="0" presId="urn:microsoft.com/office/officeart/2005/8/layout/radial5"/>
    <dgm:cxn modelId="{0F0D152C-F65E-4185-B036-569DAAF25BB9}" type="presParOf" srcId="{42B8AD4B-8F4D-4691-89FD-68335FC77EE5}" destId="{FAE6716A-E2B2-4F0F-868D-7FA4D2205213}" srcOrd="0" destOrd="0" presId="urn:microsoft.com/office/officeart/2005/8/layout/radial5"/>
    <dgm:cxn modelId="{3385D4F1-2ADB-4714-B35D-E3D25BD29EFA}" type="presParOf" srcId="{42B8AD4B-8F4D-4691-89FD-68335FC77EE5}" destId="{F6A23F18-CC33-4FF6-98BD-E5F71813B1A6}" srcOrd="1" destOrd="0" presId="urn:microsoft.com/office/officeart/2005/8/layout/radial5"/>
    <dgm:cxn modelId="{423FE2B0-2AC6-48D8-9118-2B6C334DB78E}" type="presParOf" srcId="{F6A23F18-CC33-4FF6-98BD-E5F71813B1A6}" destId="{477CF027-7807-4FA6-850C-ABBC0FEF1AD4}" srcOrd="0" destOrd="0" presId="urn:microsoft.com/office/officeart/2005/8/layout/radial5"/>
    <dgm:cxn modelId="{A6731C08-501B-4396-BF1F-C30F8CD5DB60}" type="presParOf" srcId="{42B8AD4B-8F4D-4691-89FD-68335FC77EE5}" destId="{812B1802-A0E2-4268-9664-EC499870B61F}" srcOrd="2" destOrd="0" presId="urn:microsoft.com/office/officeart/2005/8/layout/radial5"/>
    <dgm:cxn modelId="{6E608A84-3F0C-4218-A746-44A1138CB8FE}" type="presParOf" srcId="{42B8AD4B-8F4D-4691-89FD-68335FC77EE5}" destId="{723B5795-AA7D-48E5-8F38-A1BFD46E0C75}" srcOrd="3" destOrd="0" presId="urn:microsoft.com/office/officeart/2005/8/layout/radial5"/>
    <dgm:cxn modelId="{D7023A32-AABF-48C6-8BDF-2965D151100A}" type="presParOf" srcId="{723B5795-AA7D-48E5-8F38-A1BFD46E0C75}" destId="{68522E89-6C33-49A9-BCAB-FF87CD288C07}" srcOrd="0" destOrd="0" presId="urn:microsoft.com/office/officeart/2005/8/layout/radial5"/>
    <dgm:cxn modelId="{CBBEF0DF-441D-4E13-8321-F7491B89895C}" type="presParOf" srcId="{42B8AD4B-8F4D-4691-89FD-68335FC77EE5}" destId="{1AADA7B0-6614-4AAB-A5CD-9BA58192F9F7}" srcOrd="4" destOrd="0" presId="urn:microsoft.com/office/officeart/2005/8/layout/radial5"/>
    <dgm:cxn modelId="{7F3A11E8-FA56-4F3C-AD7F-029B9C51B202}" type="presParOf" srcId="{42B8AD4B-8F4D-4691-89FD-68335FC77EE5}" destId="{7AC569D5-C501-441C-811C-472BD23A0BA2}" srcOrd="5" destOrd="0" presId="urn:microsoft.com/office/officeart/2005/8/layout/radial5"/>
    <dgm:cxn modelId="{0FF1FD70-F43C-465B-8D5B-70F23A8E7728}" type="presParOf" srcId="{7AC569D5-C501-441C-811C-472BD23A0BA2}" destId="{CD3F59B5-96FF-4FB0-AEE5-31AA12462BC2}" srcOrd="0" destOrd="0" presId="urn:microsoft.com/office/officeart/2005/8/layout/radial5"/>
    <dgm:cxn modelId="{92B64AC5-280A-4501-87DB-D1922CF11492}" type="presParOf" srcId="{42B8AD4B-8F4D-4691-89FD-68335FC77EE5}" destId="{987F169A-68EE-4712-A5A2-73D24EF66CAB}" srcOrd="6" destOrd="0" presId="urn:microsoft.com/office/officeart/2005/8/layout/radial5"/>
    <dgm:cxn modelId="{58615D00-4236-45A4-A237-E6FEC253C8AC}" type="presParOf" srcId="{42B8AD4B-8F4D-4691-89FD-68335FC77EE5}" destId="{B753E298-1962-45E5-A9F5-25B29AADFA36}" srcOrd="7" destOrd="0" presId="urn:microsoft.com/office/officeart/2005/8/layout/radial5"/>
    <dgm:cxn modelId="{458EFD16-0796-4FD4-9745-1F976CB25E6A}" type="presParOf" srcId="{B753E298-1962-45E5-A9F5-25B29AADFA36}" destId="{6D3DF16D-A3C7-41D2-B1BB-7299E0FB3840}" srcOrd="0" destOrd="0" presId="urn:microsoft.com/office/officeart/2005/8/layout/radial5"/>
    <dgm:cxn modelId="{86DCFE5C-0410-4717-A4ED-20556A974977}" type="presParOf" srcId="{42B8AD4B-8F4D-4691-89FD-68335FC77EE5}" destId="{3F8EA1A9-EDF9-4AB3-8E63-F24C98EB8BE4}" srcOrd="8" destOrd="0" presId="urn:microsoft.com/office/officeart/2005/8/layout/radial5"/>
    <dgm:cxn modelId="{6ADC1998-5F88-48C3-9C0A-8293B7CDD783}" type="presParOf" srcId="{42B8AD4B-8F4D-4691-89FD-68335FC77EE5}" destId="{8A1E6A9C-99E3-492E-98D6-DE2A6516943F}" srcOrd="9" destOrd="0" presId="urn:microsoft.com/office/officeart/2005/8/layout/radial5"/>
    <dgm:cxn modelId="{181885A3-72E3-4D5C-841F-889BB0F7EABE}" type="presParOf" srcId="{8A1E6A9C-99E3-492E-98D6-DE2A6516943F}" destId="{02B98EC5-C7F2-4F7E-B6AF-D1B5FFC615EA}" srcOrd="0" destOrd="0" presId="urn:microsoft.com/office/officeart/2005/8/layout/radial5"/>
    <dgm:cxn modelId="{ABB4DA23-E438-4C98-AAEF-B0D9F1A5B9F2}" type="presParOf" srcId="{42B8AD4B-8F4D-4691-89FD-68335FC77EE5}" destId="{18C9C388-A6ED-4847-873D-6772BE549AED}"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D1C70-831C-49C9-A021-AE4663F84AD9}">
      <dsp:nvSpPr>
        <dsp:cNvPr id="0" name=""/>
        <dsp:cNvSpPr/>
      </dsp:nvSpPr>
      <dsp:spPr>
        <a:xfrm>
          <a:off x="3719214" y="273"/>
          <a:ext cx="1705570" cy="17055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b="1" kern="1200" dirty="0">
              <a:solidFill>
                <a:schemeClr val="tx1"/>
              </a:solidFill>
              <a:latin typeface="Times New Roman" pitchFamily="18" charset="0"/>
              <a:cs typeface="Times New Roman" pitchFamily="18" charset="0"/>
            </a:rPr>
            <a:t>Çevreye uyum sağlamak </a:t>
          </a:r>
        </a:p>
      </dsp:txBody>
      <dsp:txXfrm>
        <a:off x="3968989" y="250048"/>
        <a:ext cx="1206020" cy="1206020"/>
      </dsp:txXfrm>
    </dsp:sp>
    <dsp:sp modelId="{F80CCCE9-FD2A-4825-8F83-0A849F58B454}">
      <dsp:nvSpPr>
        <dsp:cNvPr id="0" name=""/>
        <dsp:cNvSpPr/>
      </dsp:nvSpPr>
      <dsp:spPr>
        <a:xfrm rot="2160000">
          <a:off x="5370587" y="1309714"/>
          <a:ext cx="452175" cy="5756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5383541" y="1384973"/>
        <a:ext cx="316523" cy="345377"/>
      </dsp:txXfrm>
    </dsp:sp>
    <dsp:sp modelId="{B43874F0-C8FA-4E8F-9198-53488FF6ADB5}">
      <dsp:nvSpPr>
        <dsp:cNvPr id="0" name=""/>
        <dsp:cNvSpPr/>
      </dsp:nvSpPr>
      <dsp:spPr>
        <a:xfrm>
          <a:off x="5789272" y="1504258"/>
          <a:ext cx="1705570" cy="1705570"/>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b="1" kern="1200" dirty="0">
              <a:solidFill>
                <a:schemeClr val="tx1"/>
              </a:solidFill>
              <a:latin typeface="Times New Roman" pitchFamily="18" charset="0"/>
              <a:cs typeface="Times New Roman" pitchFamily="18" charset="0"/>
            </a:rPr>
            <a:t>Kendini geliştirmek </a:t>
          </a:r>
        </a:p>
      </dsp:txBody>
      <dsp:txXfrm>
        <a:off x="6039047" y="1754033"/>
        <a:ext cx="1206020" cy="1206020"/>
      </dsp:txXfrm>
    </dsp:sp>
    <dsp:sp modelId="{1588411F-6B26-441A-B5BD-5696529CB686}">
      <dsp:nvSpPr>
        <dsp:cNvPr id="0" name=""/>
        <dsp:cNvSpPr/>
      </dsp:nvSpPr>
      <dsp:spPr>
        <a:xfrm rot="6480000">
          <a:off x="6024578" y="3273807"/>
          <a:ext cx="452175" cy="575629"/>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rot="10800000">
        <a:off x="6113363" y="3324427"/>
        <a:ext cx="316523" cy="345377"/>
      </dsp:txXfrm>
    </dsp:sp>
    <dsp:sp modelId="{888529C2-1E16-4008-AE6D-47C5DC705A8B}">
      <dsp:nvSpPr>
        <dsp:cNvPr id="0" name=""/>
        <dsp:cNvSpPr/>
      </dsp:nvSpPr>
      <dsp:spPr>
        <a:xfrm>
          <a:off x="4998580" y="3937757"/>
          <a:ext cx="1705570" cy="1705570"/>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b="1" kern="1200" dirty="0">
              <a:solidFill>
                <a:schemeClr val="tx1"/>
              </a:solidFill>
              <a:latin typeface="Times New Roman" pitchFamily="18" charset="0"/>
              <a:cs typeface="Times New Roman" pitchFamily="18" charset="0"/>
            </a:rPr>
            <a:t>Gerçekçi kararlar almak</a:t>
          </a:r>
        </a:p>
      </dsp:txBody>
      <dsp:txXfrm>
        <a:off x="5248355" y="4187532"/>
        <a:ext cx="1206020" cy="1206020"/>
      </dsp:txXfrm>
    </dsp:sp>
    <dsp:sp modelId="{1986AB32-E2C6-4624-B0F8-CC8C5D99C6AD}">
      <dsp:nvSpPr>
        <dsp:cNvPr id="0" name=""/>
        <dsp:cNvSpPr/>
      </dsp:nvSpPr>
      <dsp:spPr>
        <a:xfrm rot="10800000">
          <a:off x="4358709" y="4502727"/>
          <a:ext cx="452175" cy="575629"/>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rot="10800000">
        <a:off x="4494361" y="4617853"/>
        <a:ext cx="316523" cy="345377"/>
      </dsp:txXfrm>
    </dsp:sp>
    <dsp:sp modelId="{EE6ACC3C-DA14-4327-910E-C0ED0E52A50F}">
      <dsp:nvSpPr>
        <dsp:cNvPr id="0" name=""/>
        <dsp:cNvSpPr/>
      </dsp:nvSpPr>
      <dsp:spPr>
        <a:xfrm>
          <a:off x="2439848" y="3937757"/>
          <a:ext cx="1705570" cy="1705570"/>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dirty="0">
              <a:solidFill>
                <a:schemeClr val="tx1"/>
              </a:solidFill>
              <a:latin typeface="Times New Roman" pitchFamily="18" charset="0"/>
              <a:cs typeface="Times New Roman" pitchFamily="18" charset="0"/>
            </a:rPr>
            <a:t>Problemleri çözmek</a:t>
          </a:r>
        </a:p>
      </dsp:txBody>
      <dsp:txXfrm>
        <a:off x="2689623" y="4187532"/>
        <a:ext cx="1206020" cy="1206020"/>
      </dsp:txXfrm>
    </dsp:sp>
    <dsp:sp modelId="{3CBEB47E-B07B-4CB5-9A46-461EC7206C43}">
      <dsp:nvSpPr>
        <dsp:cNvPr id="0" name=""/>
        <dsp:cNvSpPr/>
      </dsp:nvSpPr>
      <dsp:spPr>
        <a:xfrm rot="15120000">
          <a:off x="2675154" y="3298149"/>
          <a:ext cx="452175" cy="575629"/>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rot="10800000">
        <a:off x="2763939" y="3477781"/>
        <a:ext cx="316523" cy="345377"/>
      </dsp:txXfrm>
    </dsp:sp>
    <dsp:sp modelId="{3FB282E6-4FB1-4A68-8912-C95D591AE5E6}">
      <dsp:nvSpPr>
        <dsp:cNvPr id="0" name=""/>
        <dsp:cNvSpPr/>
      </dsp:nvSpPr>
      <dsp:spPr>
        <a:xfrm>
          <a:off x="1649157" y="1504258"/>
          <a:ext cx="1705570" cy="170557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b="1" kern="1200" dirty="0">
              <a:solidFill>
                <a:schemeClr val="tx1"/>
              </a:solidFill>
              <a:latin typeface="Times New Roman" pitchFamily="18" charset="0"/>
              <a:cs typeface="Times New Roman" pitchFamily="18" charset="0"/>
            </a:rPr>
            <a:t>Bireyin kendini anlaması</a:t>
          </a:r>
        </a:p>
      </dsp:txBody>
      <dsp:txXfrm>
        <a:off x="1898932" y="1754033"/>
        <a:ext cx="1206020" cy="1206020"/>
      </dsp:txXfrm>
    </dsp:sp>
    <dsp:sp modelId="{6D8303D8-BD10-4A6D-98B5-84646DFAA013}">
      <dsp:nvSpPr>
        <dsp:cNvPr id="0" name=""/>
        <dsp:cNvSpPr/>
      </dsp:nvSpPr>
      <dsp:spPr>
        <a:xfrm rot="19440000">
          <a:off x="3300529" y="1324758"/>
          <a:ext cx="452175" cy="57562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3313483" y="1479751"/>
        <a:ext cx="316523" cy="345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5D27B-A219-44A5-81F0-E958525AEDAA}">
      <dsp:nvSpPr>
        <dsp:cNvPr id="0" name=""/>
        <dsp:cNvSpPr/>
      </dsp:nvSpPr>
      <dsp:spPr>
        <a:xfrm>
          <a:off x="4011126" y="1187486"/>
          <a:ext cx="2280820" cy="542731"/>
        </a:xfrm>
        <a:custGeom>
          <a:avLst/>
          <a:gdLst/>
          <a:ahLst/>
          <a:cxnLst/>
          <a:rect l="0" t="0" r="0" b="0"/>
          <a:pathLst>
            <a:path>
              <a:moveTo>
                <a:pt x="0" y="0"/>
              </a:moveTo>
              <a:lnTo>
                <a:pt x="0" y="369855"/>
              </a:lnTo>
              <a:lnTo>
                <a:pt x="2280820" y="369855"/>
              </a:lnTo>
              <a:lnTo>
                <a:pt x="2280820" y="54273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1721F9-8919-4409-9793-78EC54931206}">
      <dsp:nvSpPr>
        <dsp:cNvPr id="0" name=""/>
        <dsp:cNvSpPr/>
      </dsp:nvSpPr>
      <dsp:spPr>
        <a:xfrm>
          <a:off x="3965406" y="1187486"/>
          <a:ext cx="91440" cy="542731"/>
        </a:xfrm>
        <a:custGeom>
          <a:avLst/>
          <a:gdLst/>
          <a:ahLst/>
          <a:cxnLst/>
          <a:rect l="0" t="0" r="0" b="0"/>
          <a:pathLst>
            <a:path>
              <a:moveTo>
                <a:pt x="45720" y="0"/>
              </a:moveTo>
              <a:lnTo>
                <a:pt x="45720" y="54273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2A11A9-E275-4617-88F4-E548FBB7EE3B}">
      <dsp:nvSpPr>
        <dsp:cNvPr id="0" name=""/>
        <dsp:cNvSpPr/>
      </dsp:nvSpPr>
      <dsp:spPr>
        <a:xfrm>
          <a:off x="1730305" y="1187486"/>
          <a:ext cx="2280820" cy="542731"/>
        </a:xfrm>
        <a:custGeom>
          <a:avLst/>
          <a:gdLst/>
          <a:ahLst/>
          <a:cxnLst/>
          <a:rect l="0" t="0" r="0" b="0"/>
          <a:pathLst>
            <a:path>
              <a:moveTo>
                <a:pt x="2280820" y="0"/>
              </a:moveTo>
              <a:lnTo>
                <a:pt x="2280820" y="369855"/>
              </a:lnTo>
              <a:lnTo>
                <a:pt x="0" y="369855"/>
              </a:lnTo>
              <a:lnTo>
                <a:pt x="0" y="54273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3A8CF2-AABF-48B6-A33D-6F93C9C366E9}">
      <dsp:nvSpPr>
        <dsp:cNvPr id="0" name=""/>
        <dsp:cNvSpPr/>
      </dsp:nvSpPr>
      <dsp:spPr>
        <a:xfrm>
          <a:off x="3078063" y="2496"/>
          <a:ext cx="1866126" cy="11849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F5738-5C66-4270-9380-C2D5CE8C20A2}">
      <dsp:nvSpPr>
        <dsp:cNvPr id="0" name=""/>
        <dsp:cNvSpPr/>
      </dsp:nvSpPr>
      <dsp:spPr>
        <a:xfrm>
          <a:off x="3285410" y="199476"/>
          <a:ext cx="1866126" cy="118499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a:latin typeface="Times New Roman" pitchFamily="18" charset="0"/>
              <a:cs typeface="Times New Roman" pitchFamily="18" charset="0"/>
            </a:rPr>
            <a:t>Rehberlik Hizmetleri</a:t>
          </a:r>
        </a:p>
      </dsp:txBody>
      <dsp:txXfrm>
        <a:off x="3320117" y="234183"/>
        <a:ext cx="1796712" cy="1115576"/>
      </dsp:txXfrm>
    </dsp:sp>
    <dsp:sp modelId="{B1E13353-5996-432C-8A79-AE116FDF712A}">
      <dsp:nvSpPr>
        <dsp:cNvPr id="0" name=""/>
        <dsp:cNvSpPr/>
      </dsp:nvSpPr>
      <dsp:spPr>
        <a:xfrm>
          <a:off x="797242" y="1730217"/>
          <a:ext cx="1866126" cy="11849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F99A6-DFF5-4ABF-A483-8767191B1271}">
      <dsp:nvSpPr>
        <dsp:cNvPr id="0" name=""/>
        <dsp:cNvSpPr/>
      </dsp:nvSpPr>
      <dsp:spPr>
        <a:xfrm>
          <a:off x="1004589" y="1927197"/>
          <a:ext cx="1866126" cy="118499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a:latin typeface="Times New Roman" pitchFamily="18" charset="0"/>
              <a:cs typeface="Times New Roman" pitchFamily="18" charset="0"/>
            </a:rPr>
            <a:t>Eğitsel Rehberlik</a:t>
          </a:r>
        </a:p>
      </dsp:txBody>
      <dsp:txXfrm>
        <a:off x="1039296" y="1961904"/>
        <a:ext cx="1796712" cy="1115576"/>
      </dsp:txXfrm>
    </dsp:sp>
    <dsp:sp modelId="{D61F4ABB-030B-4D06-9F5B-A6D0B47F37FA}">
      <dsp:nvSpPr>
        <dsp:cNvPr id="0" name=""/>
        <dsp:cNvSpPr/>
      </dsp:nvSpPr>
      <dsp:spPr>
        <a:xfrm>
          <a:off x="3078063" y="1730217"/>
          <a:ext cx="1866126" cy="11849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D5DBC-1EFA-4059-B895-2CFD4CB3ADFB}">
      <dsp:nvSpPr>
        <dsp:cNvPr id="0" name=""/>
        <dsp:cNvSpPr/>
      </dsp:nvSpPr>
      <dsp:spPr>
        <a:xfrm>
          <a:off x="3285410" y="1927197"/>
          <a:ext cx="1866126" cy="118499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a:latin typeface="Times New Roman" pitchFamily="18" charset="0"/>
              <a:cs typeface="Times New Roman" pitchFamily="18" charset="0"/>
            </a:rPr>
            <a:t>Mesleki Rehberlik</a:t>
          </a:r>
        </a:p>
      </dsp:txBody>
      <dsp:txXfrm>
        <a:off x="3320117" y="1961904"/>
        <a:ext cx="1796712" cy="1115576"/>
      </dsp:txXfrm>
    </dsp:sp>
    <dsp:sp modelId="{CEC93824-747B-4764-9304-9EA5DE052A28}">
      <dsp:nvSpPr>
        <dsp:cNvPr id="0" name=""/>
        <dsp:cNvSpPr/>
      </dsp:nvSpPr>
      <dsp:spPr>
        <a:xfrm>
          <a:off x="5358884" y="1730217"/>
          <a:ext cx="1866126" cy="11849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CB3A8-0053-47EE-9B5A-090E86137C94}">
      <dsp:nvSpPr>
        <dsp:cNvPr id="0" name=""/>
        <dsp:cNvSpPr/>
      </dsp:nvSpPr>
      <dsp:spPr>
        <a:xfrm>
          <a:off x="5566231" y="1927197"/>
          <a:ext cx="1866126" cy="118499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a:latin typeface="Times New Roman" pitchFamily="18" charset="0"/>
              <a:cs typeface="Times New Roman" pitchFamily="18" charset="0"/>
            </a:rPr>
            <a:t>Kişisel Sosyal Rehberlik</a:t>
          </a:r>
        </a:p>
      </dsp:txBody>
      <dsp:txXfrm>
        <a:off x="5600938" y="1961904"/>
        <a:ext cx="1796712" cy="1115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2233D-1044-405A-B955-272A9B73AECC}">
      <dsp:nvSpPr>
        <dsp:cNvPr id="0" name=""/>
        <dsp:cNvSpPr/>
      </dsp:nvSpPr>
      <dsp:spPr>
        <a:xfrm>
          <a:off x="0" y="24214"/>
          <a:ext cx="8286808" cy="5756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Konuşacak birine ihtiyacım var.</a:t>
          </a:r>
        </a:p>
      </dsp:txBody>
      <dsp:txXfrm>
        <a:off x="28100" y="52314"/>
        <a:ext cx="8230608" cy="519439"/>
      </dsp:txXfrm>
    </dsp:sp>
    <dsp:sp modelId="{ECCE4C60-B2E1-4036-B8C0-FD9F0A3DE90C}">
      <dsp:nvSpPr>
        <dsp:cNvPr id="0" name=""/>
        <dsp:cNvSpPr/>
      </dsp:nvSpPr>
      <dsp:spPr>
        <a:xfrm>
          <a:off x="0" y="668974"/>
          <a:ext cx="8286808"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Ailemle ilişkimde mutsuzum.</a:t>
          </a:r>
        </a:p>
      </dsp:txBody>
      <dsp:txXfrm>
        <a:off x="28100" y="697074"/>
        <a:ext cx="8230608" cy="519439"/>
      </dsp:txXfrm>
    </dsp:sp>
    <dsp:sp modelId="{BF6AF451-32BB-4263-B81B-45A87883AE65}">
      <dsp:nvSpPr>
        <dsp:cNvPr id="0" name=""/>
        <dsp:cNvSpPr/>
      </dsp:nvSpPr>
      <dsp:spPr>
        <a:xfrm>
          <a:off x="0" y="1313734"/>
          <a:ext cx="8286808" cy="57563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Yeteneklerimi fark etmek istiyorum.</a:t>
          </a:r>
        </a:p>
      </dsp:txBody>
      <dsp:txXfrm>
        <a:off x="28100" y="1341834"/>
        <a:ext cx="8230608" cy="519439"/>
      </dsp:txXfrm>
    </dsp:sp>
    <dsp:sp modelId="{34E9DA69-F0B1-4CAB-9F91-B2D7A228EA45}">
      <dsp:nvSpPr>
        <dsp:cNvPr id="0" name=""/>
        <dsp:cNvSpPr/>
      </dsp:nvSpPr>
      <dsp:spPr>
        <a:xfrm>
          <a:off x="0" y="1958494"/>
          <a:ext cx="8286808" cy="5756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Kendimi yalnız hissediyorum.</a:t>
          </a:r>
        </a:p>
      </dsp:txBody>
      <dsp:txXfrm>
        <a:off x="28100" y="1986594"/>
        <a:ext cx="8230608" cy="519439"/>
      </dsp:txXfrm>
    </dsp:sp>
    <dsp:sp modelId="{09888978-F672-4EA3-988F-656C768ECFEB}">
      <dsp:nvSpPr>
        <dsp:cNvPr id="0" name=""/>
        <dsp:cNvSpPr/>
      </dsp:nvSpPr>
      <dsp:spPr>
        <a:xfrm>
          <a:off x="0" y="2603254"/>
          <a:ext cx="8286808" cy="57563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Çalıştığım halde başarılı olamıyorum.</a:t>
          </a:r>
        </a:p>
      </dsp:txBody>
      <dsp:txXfrm>
        <a:off x="28100" y="2631354"/>
        <a:ext cx="8230608" cy="519439"/>
      </dsp:txXfrm>
    </dsp:sp>
    <dsp:sp modelId="{CFE9955F-AC47-4DC8-96D3-EE475504AF57}">
      <dsp:nvSpPr>
        <dsp:cNvPr id="0" name=""/>
        <dsp:cNvSpPr/>
      </dsp:nvSpPr>
      <dsp:spPr>
        <a:xfrm>
          <a:off x="0" y="3248014"/>
          <a:ext cx="8286808" cy="5756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err="1"/>
            <a:t>Yks</a:t>
          </a:r>
          <a:r>
            <a:rPr lang="tr-TR" sz="2400" kern="1200" dirty="0"/>
            <a:t> hakkında bilgi almak istiyorum.</a:t>
          </a:r>
        </a:p>
      </dsp:txBody>
      <dsp:txXfrm>
        <a:off x="28100" y="3276114"/>
        <a:ext cx="8230608" cy="519439"/>
      </dsp:txXfrm>
    </dsp:sp>
    <dsp:sp modelId="{129B19DA-25FB-489C-911D-A0669B197A9D}">
      <dsp:nvSpPr>
        <dsp:cNvPr id="0" name=""/>
        <dsp:cNvSpPr/>
      </dsp:nvSpPr>
      <dsp:spPr>
        <a:xfrm>
          <a:off x="0" y="3892774"/>
          <a:ext cx="8286808"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Arkadaşlarımla sorun yaşamak istemiyorum.</a:t>
          </a:r>
        </a:p>
      </dsp:txBody>
      <dsp:txXfrm>
        <a:off x="28100" y="3920874"/>
        <a:ext cx="8230608" cy="519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6716A-E2B2-4F0F-868D-7FA4D2205213}">
      <dsp:nvSpPr>
        <dsp:cNvPr id="0" name=""/>
        <dsp:cNvSpPr/>
      </dsp:nvSpPr>
      <dsp:spPr>
        <a:xfrm>
          <a:off x="8754329" y="2096242"/>
          <a:ext cx="1493849" cy="149384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a:solidFill>
                <a:schemeClr val="tx1"/>
              </a:solidFill>
              <a:latin typeface="Times New Roman" pitchFamily="18" charset="0"/>
              <a:cs typeface="Times New Roman" pitchFamily="18" charset="0"/>
            </a:rPr>
            <a:t>İlkeliyiz ;)</a:t>
          </a:r>
        </a:p>
      </dsp:txBody>
      <dsp:txXfrm>
        <a:off x="8973098" y="2315011"/>
        <a:ext cx="1056311" cy="1056311"/>
      </dsp:txXfrm>
    </dsp:sp>
    <dsp:sp modelId="{F6A23F18-CC33-4FF6-98BD-E5F71813B1A6}">
      <dsp:nvSpPr>
        <dsp:cNvPr id="0" name=""/>
        <dsp:cNvSpPr/>
      </dsp:nvSpPr>
      <dsp:spPr>
        <a:xfrm rot="16200000">
          <a:off x="9342208" y="1551205"/>
          <a:ext cx="318090" cy="5079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9389922" y="1700501"/>
        <a:ext cx="222663" cy="304744"/>
      </dsp:txXfrm>
    </dsp:sp>
    <dsp:sp modelId="{812B1802-A0E2-4268-9664-EC499870B61F}">
      <dsp:nvSpPr>
        <dsp:cNvPr id="0" name=""/>
        <dsp:cNvSpPr/>
      </dsp:nvSpPr>
      <dsp:spPr>
        <a:xfrm>
          <a:off x="8754329" y="2221"/>
          <a:ext cx="1493849" cy="149384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a:solidFill>
                <a:schemeClr val="tx1"/>
              </a:solidFill>
              <a:latin typeface="Times New Roman" pitchFamily="18" charset="0"/>
              <a:cs typeface="Times New Roman" pitchFamily="18" charset="0"/>
            </a:rPr>
            <a:t>Gizlilik</a:t>
          </a:r>
        </a:p>
      </dsp:txBody>
      <dsp:txXfrm>
        <a:off x="8973098" y="220990"/>
        <a:ext cx="1056311" cy="1056311"/>
      </dsp:txXfrm>
    </dsp:sp>
    <dsp:sp modelId="{723B5795-AA7D-48E5-8F38-A1BFD46E0C75}">
      <dsp:nvSpPr>
        <dsp:cNvPr id="0" name=""/>
        <dsp:cNvSpPr/>
      </dsp:nvSpPr>
      <dsp:spPr>
        <a:xfrm rot="20520000">
          <a:off x="10329412" y="2268450"/>
          <a:ext cx="318090" cy="507908"/>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10331747" y="2384776"/>
        <a:ext cx="222663" cy="304744"/>
      </dsp:txXfrm>
    </dsp:sp>
    <dsp:sp modelId="{1AADA7B0-6614-4AAB-A5CD-9BA58192F9F7}">
      <dsp:nvSpPr>
        <dsp:cNvPr id="0" name=""/>
        <dsp:cNvSpPr/>
      </dsp:nvSpPr>
      <dsp:spPr>
        <a:xfrm>
          <a:off x="10745861" y="1449154"/>
          <a:ext cx="1493849" cy="1493849"/>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latin typeface="Times New Roman" pitchFamily="18" charset="0"/>
              <a:cs typeface="Times New Roman" pitchFamily="18" charset="0"/>
            </a:rPr>
            <a:t>Gönüllülük</a:t>
          </a:r>
        </a:p>
      </dsp:txBody>
      <dsp:txXfrm>
        <a:off x="10964630" y="1667923"/>
        <a:ext cx="1056311" cy="1056311"/>
      </dsp:txXfrm>
    </dsp:sp>
    <dsp:sp modelId="{7AC569D5-C501-441C-811C-472BD23A0BA2}">
      <dsp:nvSpPr>
        <dsp:cNvPr id="0" name=""/>
        <dsp:cNvSpPr/>
      </dsp:nvSpPr>
      <dsp:spPr>
        <a:xfrm rot="3240000">
          <a:off x="9952334" y="3428978"/>
          <a:ext cx="318090" cy="507908"/>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9972002" y="3491959"/>
        <a:ext cx="222663" cy="304744"/>
      </dsp:txXfrm>
    </dsp:sp>
    <dsp:sp modelId="{987F169A-68EE-4712-A5A2-73D24EF66CAB}">
      <dsp:nvSpPr>
        <dsp:cNvPr id="0" name=""/>
        <dsp:cNvSpPr/>
      </dsp:nvSpPr>
      <dsp:spPr>
        <a:xfrm>
          <a:off x="9985163" y="3790340"/>
          <a:ext cx="1493849" cy="1493849"/>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latin typeface="Times New Roman" pitchFamily="18" charset="0"/>
              <a:cs typeface="Times New Roman" pitchFamily="18" charset="0"/>
            </a:rPr>
            <a:t>Tüm Öğrenciler</a:t>
          </a:r>
        </a:p>
      </dsp:txBody>
      <dsp:txXfrm>
        <a:off x="10203932" y="4009109"/>
        <a:ext cx="1056311" cy="1056311"/>
      </dsp:txXfrm>
    </dsp:sp>
    <dsp:sp modelId="{B753E298-1962-45E5-A9F5-25B29AADFA36}">
      <dsp:nvSpPr>
        <dsp:cNvPr id="0" name=""/>
        <dsp:cNvSpPr/>
      </dsp:nvSpPr>
      <dsp:spPr>
        <a:xfrm rot="7560000">
          <a:off x="8732083" y="3428978"/>
          <a:ext cx="318090" cy="507908"/>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8807842" y="3491959"/>
        <a:ext cx="222663" cy="304744"/>
      </dsp:txXfrm>
    </dsp:sp>
    <dsp:sp modelId="{3F8EA1A9-EDF9-4AB3-8E63-F24C98EB8BE4}">
      <dsp:nvSpPr>
        <dsp:cNvPr id="0" name=""/>
        <dsp:cNvSpPr/>
      </dsp:nvSpPr>
      <dsp:spPr>
        <a:xfrm>
          <a:off x="7523494" y="3790340"/>
          <a:ext cx="1493849" cy="1493849"/>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a:solidFill>
                <a:schemeClr val="tx1"/>
              </a:solidFill>
              <a:latin typeface="Times New Roman" pitchFamily="18" charset="0"/>
              <a:cs typeface="Times New Roman" pitchFamily="18" charset="0"/>
            </a:rPr>
            <a:t>Saygı </a:t>
          </a:r>
        </a:p>
      </dsp:txBody>
      <dsp:txXfrm>
        <a:off x="7742263" y="4009109"/>
        <a:ext cx="1056311" cy="1056311"/>
      </dsp:txXfrm>
    </dsp:sp>
    <dsp:sp modelId="{8A1E6A9C-99E3-492E-98D6-DE2A6516943F}">
      <dsp:nvSpPr>
        <dsp:cNvPr id="0" name=""/>
        <dsp:cNvSpPr/>
      </dsp:nvSpPr>
      <dsp:spPr>
        <a:xfrm rot="11880000">
          <a:off x="8355004" y="2268450"/>
          <a:ext cx="318090" cy="507908"/>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8448096" y="2384776"/>
        <a:ext cx="222663" cy="304744"/>
      </dsp:txXfrm>
    </dsp:sp>
    <dsp:sp modelId="{18C9C388-A6ED-4847-873D-6772BE549AED}">
      <dsp:nvSpPr>
        <dsp:cNvPr id="0" name=""/>
        <dsp:cNvSpPr/>
      </dsp:nvSpPr>
      <dsp:spPr>
        <a:xfrm>
          <a:off x="6762797" y="1449154"/>
          <a:ext cx="1493849" cy="149384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a:solidFill>
                <a:schemeClr val="tx1"/>
              </a:solidFill>
              <a:latin typeface="Times New Roman" pitchFamily="18" charset="0"/>
              <a:cs typeface="Times New Roman" pitchFamily="18" charset="0"/>
            </a:rPr>
            <a:t>Çift Taraflı İletişim</a:t>
          </a:r>
        </a:p>
      </dsp:txBody>
      <dsp:txXfrm>
        <a:off x="6981566" y="1667923"/>
        <a:ext cx="1056311" cy="105631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E984B8-81FE-402F-B4D4-19DB6DFC089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E984B8-81FE-402F-B4D4-19DB6DFC089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E984B8-81FE-402F-B4D4-19DB6DFC089E}"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4229247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2641397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677184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3106413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685331" y="3051013"/>
            <a:ext cx="3829520"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4629150" y="3051013"/>
            <a:ext cx="382905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154458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3280900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2630458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254168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E984B8-81FE-402F-B4D4-19DB6DFC089E}"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397547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4031971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1608362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E984B8-81FE-402F-B4D4-19DB6DFC089E}" type="slidenum">
              <a:rPr lang="tr-TR" smtClean="0"/>
              <a:pPr/>
              <a:t>‹#›</a:t>
            </a:fld>
            <a:endParaRPr lang="tr-T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964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2038864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4269753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1149369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629036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E984B8-81FE-402F-B4D4-19DB6DFC089E}" type="slidenum">
              <a:rPr lang="tr-TR" smtClean="0"/>
              <a:pPr/>
              <a:t>‹#›</a:t>
            </a:fld>
            <a:endParaRPr lang="tr-TR"/>
          </a:p>
        </p:txBody>
      </p:sp>
    </p:spTree>
    <p:extLst>
      <p:ext uri="{BB962C8B-B14F-4D97-AF65-F5344CB8AC3E}">
        <p14:creationId xmlns:p14="http://schemas.microsoft.com/office/powerpoint/2010/main" val="264316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E984B8-81FE-402F-B4D4-19DB6DFC089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2E984B8-81FE-402F-B4D4-19DB6DFC089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2E984B8-81FE-402F-B4D4-19DB6DFC089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2E984B8-81FE-402F-B4D4-19DB6DFC089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2E984B8-81FE-402F-B4D4-19DB6DFC089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2E984B8-81FE-402F-B4D4-19DB6DFC089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CBE58015-BCC4-4226-A3CD-AE8D03D349B1}" type="datetimeFigureOut">
              <a:rPr lang="tr-TR" smtClean="0"/>
              <a:pPr/>
              <a:t>23.09.2024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2E984B8-81FE-402F-B4D4-19DB6DFC089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58015-BCC4-4226-A3CD-AE8D03D349B1}" type="datetimeFigureOut">
              <a:rPr lang="tr-TR" smtClean="0"/>
              <a:pPr/>
              <a:t>23.09.2024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984B8-81FE-402F-B4D4-19DB6DFC089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BE58015-BCC4-4226-A3CD-AE8D03D349B1}" type="datetimeFigureOut">
              <a:rPr lang="tr-TR" smtClean="0"/>
              <a:pPr/>
              <a:t>23.09.2024</a:t>
            </a:fld>
            <a:endParaRPr lang="tr-T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2E984B8-81FE-402F-B4D4-19DB6DFC089E}" type="slidenum">
              <a:rPr lang="tr-TR" smtClean="0"/>
              <a:pPr/>
              <a:t>‹#›</a:t>
            </a:fld>
            <a:endParaRPr lang="tr-TR"/>
          </a:p>
        </p:txBody>
      </p:sp>
    </p:spTree>
    <p:extLst>
      <p:ext uri="{BB962C8B-B14F-4D97-AF65-F5344CB8AC3E}">
        <p14:creationId xmlns:p14="http://schemas.microsoft.com/office/powerpoint/2010/main" val="5916202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000496" y="4857760"/>
            <a:ext cx="5143504" cy="1571636"/>
          </a:xfrm>
        </p:spPr>
        <p:txBody>
          <a:bodyPr>
            <a:normAutofit/>
          </a:bodyPr>
          <a:lstStyle/>
          <a:p>
            <a:r>
              <a:rPr lang="tr-TR" sz="2000" b="1" dirty="0">
                <a:latin typeface="Times New Roman" pitchFamily="18" charset="0"/>
                <a:cs typeface="Times New Roman" pitchFamily="18" charset="0"/>
              </a:rPr>
              <a:t>Psikolojik Danışman/Rehber Öğretmen</a:t>
            </a:r>
            <a:br>
              <a:rPr lang="tr-TR" sz="2000" b="1" dirty="0">
                <a:latin typeface="Times New Roman" pitchFamily="18" charset="0"/>
                <a:cs typeface="Times New Roman" pitchFamily="18" charset="0"/>
              </a:rPr>
            </a:br>
            <a:r>
              <a:rPr lang="tr-TR" sz="2000" b="1" dirty="0">
                <a:latin typeface="Times New Roman" pitchFamily="18" charset="0"/>
                <a:cs typeface="Times New Roman" pitchFamily="18" charset="0"/>
              </a:rPr>
              <a:t>Yasemin </a:t>
            </a:r>
            <a:r>
              <a:rPr lang="tr-TR" sz="2000" b="1" dirty="0" smtClean="0">
                <a:latin typeface="Times New Roman" pitchFamily="18" charset="0"/>
                <a:cs typeface="Times New Roman" pitchFamily="18" charset="0"/>
              </a:rPr>
              <a:t>KUYUMCU</a:t>
            </a:r>
            <a:endParaRPr lang="tr-TR" sz="2000" b="1" dirty="0">
              <a:solidFill>
                <a:schemeClr val="tx1"/>
              </a:solidFill>
              <a:latin typeface="Times New Roman" pitchFamily="18" charset="0"/>
              <a:cs typeface="Times New Roman" pitchFamily="18" charset="0"/>
            </a:endParaRPr>
          </a:p>
        </p:txBody>
      </p:sp>
      <p:sp>
        <p:nvSpPr>
          <p:cNvPr id="3" name="2 Alt Başlık"/>
          <p:cNvSpPr>
            <a:spLocks noGrp="1"/>
          </p:cNvSpPr>
          <p:nvPr>
            <p:ph idx="1"/>
          </p:nvPr>
        </p:nvSpPr>
        <p:spPr>
          <a:xfrm>
            <a:off x="457200" y="1600201"/>
            <a:ext cx="8229600" cy="2328866"/>
          </a:xfrm>
        </p:spPr>
        <p:txBody>
          <a:bodyPr>
            <a:normAutofit/>
          </a:bodyPr>
          <a:lstStyle/>
          <a:p>
            <a:r>
              <a:rPr lang="tr-TR" sz="4800" b="1" dirty="0">
                <a:solidFill>
                  <a:srgbClr val="C00000"/>
                </a:solidFill>
                <a:latin typeface="Times New Roman" pitchFamily="18" charset="0"/>
                <a:cs typeface="Times New Roman" pitchFamily="18" charset="0"/>
              </a:rPr>
              <a:t>Rehberlik ve Psikolojik Danışma Servisi’ni Tanıyalım</a:t>
            </a:r>
          </a:p>
        </p:txBody>
      </p:sp>
      <p:pic>
        <p:nvPicPr>
          <p:cNvPr id="6" name="5 Resim" descr="Resim1.png"/>
          <p:cNvPicPr>
            <a:picLocks noChangeAspect="1"/>
          </p:cNvPicPr>
          <p:nvPr/>
        </p:nvPicPr>
        <p:blipFill>
          <a:blip r:embed="rId2" cstate="print"/>
          <a:stretch>
            <a:fillRect/>
          </a:stretch>
        </p:blipFill>
        <p:spPr>
          <a:xfrm rot="300146">
            <a:off x="5960727" y="3098309"/>
            <a:ext cx="2353834" cy="2461656"/>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C00000"/>
                </a:solidFill>
                <a:latin typeface="Times New Roman" pitchFamily="18" charset="0"/>
                <a:cs typeface="Times New Roman" pitchFamily="18" charset="0"/>
              </a:rPr>
              <a:t>Rehberlik ve Psikolojik Danışma İlkeleri</a:t>
            </a:r>
            <a:endParaRPr lang="tr-TR" dirty="0"/>
          </a:p>
        </p:txBody>
      </p:sp>
      <p:sp>
        <p:nvSpPr>
          <p:cNvPr id="3" name="2 İçerik Yer Tutucusu"/>
          <p:cNvSpPr>
            <a:spLocks noGrp="1"/>
          </p:cNvSpPr>
          <p:nvPr>
            <p:ph idx="1"/>
          </p:nvPr>
        </p:nvSpPr>
        <p:spPr>
          <a:xfrm>
            <a:off x="457200" y="1600200"/>
            <a:ext cx="3829048" cy="4525963"/>
          </a:xfrm>
        </p:spPr>
        <p:txBody>
          <a:bodyPr>
            <a:normAutofit/>
          </a:bodyPr>
          <a:lstStyle/>
          <a:p>
            <a:endParaRPr lang="tr-TR" dirty="0"/>
          </a:p>
          <a:p>
            <a:r>
              <a:rPr lang="tr-TR" dirty="0"/>
              <a:t>Gizlilik esastır. </a:t>
            </a:r>
          </a:p>
          <a:p>
            <a:r>
              <a:rPr lang="tr-TR" dirty="0"/>
              <a:t>Size zarar veren, yetkililere bildirilmesi gereken durumlar harici gizlilik söz konusudur.</a:t>
            </a:r>
          </a:p>
          <a:p>
            <a:endParaRPr lang="tr-TR" dirty="0"/>
          </a:p>
          <a:p>
            <a:endParaRPr lang="tr-TR" dirty="0"/>
          </a:p>
          <a:p>
            <a:pPr>
              <a:buNone/>
            </a:pPr>
            <a:endParaRPr lang="tr-TR" dirty="0"/>
          </a:p>
          <a:p>
            <a:endParaRPr lang="tr-TR" dirty="0"/>
          </a:p>
        </p:txBody>
      </p:sp>
      <p:pic>
        <p:nvPicPr>
          <p:cNvPr id="4" name="3 Resim" descr="IMG_8848.JPG"/>
          <p:cNvPicPr>
            <a:picLocks noChangeAspect="1"/>
          </p:cNvPicPr>
          <p:nvPr/>
        </p:nvPicPr>
        <p:blipFill>
          <a:blip r:embed="rId2"/>
          <a:stretch>
            <a:fillRect/>
          </a:stretch>
        </p:blipFill>
        <p:spPr>
          <a:xfrm>
            <a:off x="4714876" y="1428736"/>
            <a:ext cx="4214842" cy="4857784"/>
          </a:xfrm>
          <a:prstGeom prst="rect">
            <a:avLst/>
          </a:prstGeom>
        </p:spPr>
      </p:pic>
    </p:spTree>
  </p:cSld>
  <p:clrMapOvr>
    <a:masterClrMapping/>
  </p:clrMapOvr>
  <p:transition>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C00000"/>
                </a:solidFill>
                <a:latin typeface="Times New Roman" pitchFamily="18" charset="0"/>
                <a:cs typeface="Times New Roman" pitchFamily="18" charset="0"/>
              </a:rPr>
              <a:t>Rehberlik ve Psikolojik Danışma İlkeleri</a:t>
            </a:r>
            <a:endParaRPr lang="tr-TR" dirty="0"/>
          </a:p>
        </p:txBody>
      </p:sp>
      <p:sp>
        <p:nvSpPr>
          <p:cNvPr id="3" name="2 İçerik Yer Tutucusu"/>
          <p:cNvSpPr>
            <a:spLocks noGrp="1"/>
          </p:cNvSpPr>
          <p:nvPr>
            <p:ph idx="1"/>
          </p:nvPr>
        </p:nvSpPr>
        <p:spPr>
          <a:xfrm>
            <a:off x="457200" y="1600200"/>
            <a:ext cx="3543296" cy="4525963"/>
          </a:xfrm>
        </p:spPr>
        <p:txBody>
          <a:bodyPr/>
          <a:lstStyle/>
          <a:p>
            <a:endParaRPr lang="tr-TR" dirty="0"/>
          </a:p>
          <a:p>
            <a:r>
              <a:rPr lang="tr-TR" dirty="0"/>
              <a:t>Gönüllülük esastır.</a:t>
            </a:r>
          </a:p>
          <a:p>
            <a:r>
              <a:rPr lang="tr-TR" dirty="0"/>
              <a:t>Herhangi bir zorlama yoktur.</a:t>
            </a:r>
          </a:p>
          <a:p>
            <a:r>
              <a:rPr lang="tr-TR" dirty="0"/>
              <a:t>Öğrencinin hizmeti alma isteği esastır.</a:t>
            </a:r>
          </a:p>
        </p:txBody>
      </p:sp>
      <p:pic>
        <p:nvPicPr>
          <p:cNvPr id="4" name="3 Resim" descr="IMG_8846.JPG"/>
          <p:cNvPicPr>
            <a:picLocks noChangeAspect="1"/>
          </p:cNvPicPr>
          <p:nvPr/>
        </p:nvPicPr>
        <p:blipFill>
          <a:blip r:embed="rId2"/>
          <a:stretch>
            <a:fillRect/>
          </a:stretch>
        </p:blipFill>
        <p:spPr>
          <a:xfrm>
            <a:off x="3643306" y="2214554"/>
            <a:ext cx="5080000" cy="3378200"/>
          </a:xfrm>
          <a:prstGeom prst="rect">
            <a:avLst/>
          </a:prstGeom>
        </p:spPr>
      </p:pic>
    </p:spTree>
  </p:cSld>
  <p:clrMapOvr>
    <a:masterClrMapping/>
  </p:clrMapOvr>
  <p:transition>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C00000"/>
                </a:solidFill>
                <a:latin typeface="Times New Roman" pitchFamily="18" charset="0"/>
                <a:cs typeface="Times New Roman" pitchFamily="18" charset="0"/>
              </a:rPr>
              <a:t/>
            </a:r>
            <a:br>
              <a:rPr lang="tr-TR" b="1" dirty="0">
                <a:solidFill>
                  <a:srgbClr val="C00000"/>
                </a:solidFill>
                <a:latin typeface="Times New Roman" pitchFamily="18" charset="0"/>
                <a:cs typeface="Times New Roman" pitchFamily="18" charset="0"/>
              </a:rPr>
            </a:br>
            <a:r>
              <a:rPr lang="tr-TR" b="1" dirty="0">
                <a:solidFill>
                  <a:srgbClr val="C00000"/>
                </a:solidFill>
                <a:latin typeface="Times New Roman" pitchFamily="18" charset="0"/>
                <a:cs typeface="Times New Roman" pitchFamily="18" charset="0"/>
              </a:rPr>
              <a:t/>
            </a:r>
            <a:br>
              <a:rPr lang="tr-TR" b="1" dirty="0">
                <a:solidFill>
                  <a:srgbClr val="C00000"/>
                </a:solidFill>
                <a:latin typeface="Times New Roman" pitchFamily="18" charset="0"/>
                <a:cs typeface="Times New Roman" pitchFamily="18" charset="0"/>
              </a:rPr>
            </a:br>
            <a:r>
              <a:rPr lang="tr-TR" b="1" dirty="0">
                <a:solidFill>
                  <a:srgbClr val="C00000"/>
                </a:solidFill>
                <a:latin typeface="Times New Roman" pitchFamily="18" charset="0"/>
                <a:cs typeface="Times New Roman" pitchFamily="18" charset="0"/>
              </a:rPr>
              <a:t>Rehberlik ve Psikolojik Danışma İlkeleri</a:t>
            </a:r>
            <a:endParaRPr lang="tr-TR" dirty="0"/>
          </a:p>
        </p:txBody>
      </p:sp>
      <p:sp>
        <p:nvSpPr>
          <p:cNvPr id="3" name="2 İçerik Yer Tutucusu"/>
          <p:cNvSpPr>
            <a:spLocks noGrp="1"/>
          </p:cNvSpPr>
          <p:nvPr>
            <p:ph idx="1"/>
          </p:nvPr>
        </p:nvSpPr>
        <p:spPr>
          <a:xfrm>
            <a:off x="457200" y="1600200"/>
            <a:ext cx="5114932" cy="4525963"/>
          </a:xfrm>
        </p:spPr>
        <p:txBody>
          <a:bodyPr/>
          <a:lstStyle/>
          <a:p>
            <a:endParaRPr lang="tr-TR" dirty="0"/>
          </a:p>
          <a:p>
            <a:endParaRPr lang="tr-TR" dirty="0"/>
          </a:p>
          <a:p>
            <a:r>
              <a:rPr lang="tr-TR" dirty="0"/>
              <a:t>Koşulsuz kabul ve saygı esastır.</a:t>
            </a:r>
          </a:p>
          <a:p>
            <a:r>
              <a:rPr lang="tr-TR" dirty="0"/>
              <a:t>Size ve anlattıklarınıza yargılamadan saygı duyulur.</a:t>
            </a:r>
          </a:p>
        </p:txBody>
      </p:sp>
      <p:pic>
        <p:nvPicPr>
          <p:cNvPr id="4" name="3 Resim" descr="IMG_8863.JPG"/>
          <p:cNvPicPr>
            <a:picLocks noChangeAspect="1"/>
          </p:cNvPicPr>
          <p:nvPr/>
        </p:nvPicPr>
        <p:blipFill>
          <a:blip r:embed="rId2"/>
          <a:stretch>
            <a:fillRect/>
          </a:stretch>
        </p:blipFill>
        <p:spPr>
          <a:xfrm>
            <a:off x="5429256" y="1857364"/>
            <a:ext cx="4000504" cy="4000504"/>
          </a:xfrm>
          <a:prstGeom prst="rect">
            <a:avLst/>
          </a:prstGeom>
        </p:spPr>
      </p:pic>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a:solidFill>
                  <a:srgbClr val="C00000"/>
                </a:solidFill>
                <a:latin typeface="Times New Roman" pitchFamily="18" charset="0"/>
                <a:cs typeface="Times New Roman" pitchFamily="18" charset="0"/>
              </a:rPr>
              <a:t>Rehberlik </a:t>
            </a:r>
            <a:r>
              <a:rPr lang="tr-TR" b="1" dirty="0">
                <a:solidFill>
                  <a:srgbClr val="C00000"/>
                </a:solidFill>
                <a:latin typeface="Times New Roman" pitchFamily="18" charset="0"/>
                <a:cs typeface="Times New Roman" pitchFamily="18" charset="0"/>
              </a:rPr>
              <a:t>ve Psikolojik Danışma İlkeleri</a:t>
            </a:r>
            <a:endParaRPr lang="tr-TR" dirty="0"/>
          </a:p>
        </p:txBody>
      </p:sp>
      <p:sp>
        <p:nvSpPr>
          <p:cNvPr id="3" name="2 İçerik Yer Tutucusu"/>
          <p:cNvSpPr>
            <a:spLocks noGrp="1"/>
          </p:cNvSpPr>
          <p:nvPr>
            <p:ph idx="1"/>
          </p:nvPr>
        </p:nvSpPr>
        <p:spPr>
          <a:xfrm>
            <a:off x="457200" y="1600200"/>
            <a:ext cx="4043362" cy="4525963"/>
          </a:xfrm>
        </p:spPr>
        <p:txBody>
          <a:bodyPr/>
          <a:lstStyle/>
          <a:p>
            <a:endParaRPr lang="tr-TR" dirty="0"/>
          </a:p>
          <a:p>
            <a:endParaRPr lang="tr-TR" dirty="0"/>
          </a:p>
          <a:p>
            <a:r>
              <a:rPr lang="tr-TR" dirty="0"/>
              <a:t>Tüm öğrencilere yöneliktir.</a:t>
            </a:r>
          </a:p>
          <a:p>
            <a:r>
              <a:rPr lang="tr-TR" dirty="0"/>
              <a:t>Herhangi bir ayrım bulunmaz.</a:t>
            </a:r>
          </a:p>
          <a:p>
            <a:endParaRPr lang="tr-TR" dirty="0"/>
          </a:p>
        </p:txBody>
      </p:sp>
      <p:pic>
        <p:nvPicPr>
          <p:cNvPr id="4" name="3 Resim" descr="IMG_8845.JPG"/>
          <p:cNvPicPr>
            <a:picLocks noChangeAspect="1"/>
          </p:cNvPicPr>
          <p:nvPr/>
        </p:nvPicPr>
        <p:blipFill>
          <a:blip r:embed="rId2"/>
          <a:stretch>
            <a:fillRect/>
          </a:stretch>
        </p:blipFill>
        <p:spPr>
          <a:xfrm>
            <a:off x="4071934" y="1357298"/>
            <a:ext cx="4393405" cy="4857759"/>
          </a:xfrm>
          <a:prstGeom prst="rect">
            <a:avLst/>
          </a:prstGeom>
          <a:ln>
            <a:noFill/>
          </a:ln>
          <a:effectLst>
            <a:softEdge rad="112500"/>
          </a:effectLst>
        </p:spPr>
      </p:pic>
    </p:spTree>
  </p:cSld>
  <p:clrMapOvr>
    <a:masterClrMapping/>
  </p:clrMapOvr>
  <p:transition>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C00000"/>
                </a:solidFill>
                <a:latin typeface="Times New Roman" pitchFamily="18" charset="0"/>
                <a:cs typeface="Times New Roman" pitchFamily="18" charset="0"/>
              </a:rPr>
              <a:t>Rehberlik ve Psikolojik Danışma </a:t>
            </a:r>
            <a:br>
              <a:rPr lang="tr-TR" b="1" dirty="0">
                <a:solidFill>
                  <a:srgbClr val="C00000"/>
                </a:solidFill>
                <a:latin typeface="Times New Roman" pitchFamily="18" charset="0"/>
                <a:cs typeface="Times New Roman" pitchFamily="18" charset="0"/>
              </a:rPr>
            </a:br>
            <a:r>
              <a:rPr lang="tr-TR" b="1" dirty="0">
                <a:solidFill>
                  <a:srgbClr val="C00000"/>
                </a:solidFill>
                <a:latin typeface="Times New Roman" pitchFamily="18" charset="0"/>
                <a:cs typeface="Times New Roman" pitchFamily="18" charset="0"/>
              </a:rPr>
              <a:t>Ne Değil?</a:t>
            </a:r>
            <a:endParaRPr lang="tr-TR" dirty="0"/>
          </a:p>
        </p:txBody>
      </p:sp>
      <p:sp>
        <p:nvSpPr>
          <p:cNvPr id="3" name="2 İçerik Yer Tutucusu"/>
          <p:cNvSpPr>
            <a:spLocks noGrp="1"/>
          </p:cNvSpPr>
          <p:nvPr>
            <p:ph sz="half" idx="1"/>
          </p:nvPr>
        </p:nvSpPr>
        <p:spPr/>
        <p:txBody>
          <a:bodyPr>
            <a:normAutofit/>
          </a:bodyPr>
          <a:lstStyle/>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Disiplin sağlama yeri değildir. </a:t>
            </a:r>
          </a:p>
          <a:p>
            <a:r>
              <a:rPr lang="tr-TR" dirty="0">
                <a:latin typeface="Times New Roman" pitchFamily="18" charset="0"/>
                <a:cs typeface="Times New Roman" pitchFamily="18" charset="0"/>
              </a:rPr>
              <a:t>Sadece sorunlu öğrencilere yönelik değildir.</a:t>
            </a:r>
          </a:p>
          <a:p>
            <a:r>
              <a:rPr lang="tr-TR" dirty="0">
                <a:latin typeface="Times New Roman" pitchFamily="18" charset="0"/>
                <a:cs typeface="Times New Roman" pitchFamily="18" charset="0"/>
              </a:rPr>
              <a:t>Tek yönlü değildir.</a:t>
            </a:r>
          </a:p>
          <a:p>
            <a:pPr>
              <a:buNone/>
            </a:pPr>
            <a:endParaRPr lang="tr-TR" dirty="0">
              <a:latin typeface="Times New Roman" pitchFamily="18" charset="0"/>
              <a:cs typeface="Times New Roman" pitchFamily="18" charset="0"/>
            </a:endParaRPr>
          </a:p>
        </p:txBody>
      </p:sp>
      <p:pic>
        <p:nvPicPr>
          <p:cNvPr id="5" name="4 Resim" descr="IMG_8853.JPG"/>
          <p:cNvPicPr>
            <a:picLocks noChangeAspect="1"/>
          </p:cNvPicPr>
          <p:nvPr/>
        </p:nvPicPr>
        <p:blipFill>
          <a:blip r:embed="rId2"/>
          <a:stretch>
            <a:fillRect/>
          </a:stretch>
        </p:blipFill>
        <p:spPr>
          <a:xfrm>
            <a:off x="4857752" y="1643050"/>
            <a:ext cx="3929066" cy="3929066"/>
          </a:xfrm>
          <a:prstGeom prst="rect">
            <a:avLst/>
          </a:prstGeom>
        </p:spPr>
      </p:pic>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C00000"/>
                </a:solidFill>
                <a:latin typeface="Times New Roman" pitchFamily="18" charset="0"/>
                <a:cs typeface="Times New Roman" pitchFamily="18" charset="0"/>
              </a:rPr>
              <a:t>Rehberlik ve Psikolojik Danışma </a:t>
            </a:r>
            <a:br>
              <a:rPr lang="tr-TR" b="1" dirty="0">
                <a:solidFill>
                  <a:srgbClr val="C00000"/>
                </a:solidFill>
                <a:latin typeface="Times New Roman" pitchFamily="18" charset="0"/>
                <a:cs typeface="Times New Roman" pitchFamily="18" charset="0"/>
              </a:rPr>
            </a:br>
            <a:r>
              <a:rPr lang="tr-TR" b="1" dirty="0">
                <a:solidFill>
                  <a:srgbClr val="C00000"/>
                </a:solidFill>
                <a:latin typeface="Times New Roman" pitchFamily="18" charset="0"/>
                <a:cs typeface="Times New Roman" pitchFamily="18" charset="0"/>
              </a:rPr>
              <a:t>Ne Değil?</a:t>
            </a:r>
            <a:endParaRPr lang="tr-TR" dirty="0"/>
          </a:p>
        </p:txBody>
      </p:sp>
      <p:sp>
        <p:nvSpPr>
          <p:cNvPr id="5" name="3 İçerik Yer Tutucusu"/>
          <p:cNvSpPr>
            <a:spLocks noGrp="1"/>
          </p:cNvSpPr>
          <p:nvPr>
            <p:ph sz="half" idx="1"/>
          </p:nvPr>
        </p:nvSpPr>
        <p:spPr/>
        <p:txBody>
          <a:bodyPr>
            <a:normAutofit/>
          </a:bodyPr>
          <a:lstStyle/>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Öğrencinin yerine problemleri çözmek değildir.</a:t>
            </a:r>
          </a:p>
          <a:p>
            <a:r>
              <a:rPr lang="tr-TR" dirty="0">
                <a:latin typeface="Times New Roman" pitchFamily="18" charset="0"/>
                <a:cs typeface="Times New Roman" pitchFamily="18" charset="0"/>
              </a:rPr>
              <a:t>Sihirli değnek değildir.</a:t>
            </a:r>
          </a:p>
          <a:p>
            <a:r>
              <a:rPr lang="tr-TR" dirty="0">
                <a:latin typeface="Times New Roman" pitchFamily="18" charset="0"/>
                <a:cs typeface="Times New Roman" pitchFamily="18" charset="0"/>
              </a:rPr>
              <a:t>Bireyin yerine karar vermez.</a:t>
            </a:r>
          </a:p>
          <a:p>
            <a:r>
              <a:rPr lang="tr-TR" dirty="0">
                <a:latin typeface="Times New Roman" pitchFamily="18" charset="0"/>
                <a:cs typeface="Times New Roman" pitchFamily="18" charset="0"/>
              </a:rPr>
              <a:t>Yargılamaz, ceza vermez.</a:t>
            </a:r>
          </a:p>
          <a:p>
            <a:pPr>
              <a:buNone/>
            </a:pPr>
            <a:endParaRPr lang="tr-TR" dirty="0">
              <a:latin typeface="Times New Roman" pitchFamily="18" charset="0"/>
              <a:cs typeface="Times New Roman" pitchFamily="18" charset="0"/>
            </a:endParaRPr>
          </a:p>
        </p:txBody>
      </p:sp>
      <p:pic>
        <p:nvPicPr>
          <p:cNvPr id="4" name="3 Resim" descr="IMG_8862.JPG"/>
          <p:cNvPicPr>
            <a:picLocks noChangeAspect="1"/>
          </p:cNvPicPr>
          <p:nvPr/>
        </p:nvPicPr>
        <p:blipFill>
          <a:blip r:embed="rId2"/>
          <a:stretch>
            <a:fillRect/>
          </a:stretch>
        </p:blipFill>
        <p:spPr>
          <a:xfrm>
            <a:off x="4286248" y="1571612"/>
            <a:ext cx="4429132" cy="4429132"/>
          </a:xfrm>
          <a:prstGeom prst="rect">
            <a:avLst/>
          </a:prstGeom>
        </p:spPr>
      </p:pic>
    </p:spTree>
  </p:cSld>
  <p:clrMapOvr>
    <a:masterClrMapping/>
  </p:clrMapOvr>
  <p:transition>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solidFill>
                  <a:schemeClr val="accent2">
                    <a:lumMod val="75000"/>
                  </a:schemeClr>
                </a:solidFill>
                <a:latin typeface="Candara" pitchFamily="34" charset="0"/>
              </a:rPr>
              <a:t>Saraykent Çok Programlı </a:t>
            </a:r>
            <a:br>
              <a:rPr lang="tr-TR" dirty="0">
                <a:solidFill>
                  <a:schemeClr val="accent2">
                    <a:lumMod val="75000"/>
                  </a:schemeClr>
                </a:solidFill>
                <a:latin typeface="Candara" pitchFamily="34" charset="0"/>
              </a:rPr>
            </a:br>
            <a:r>
              <a:rPr lang="tr-TR" dirty="0">
                <a:solidFill>
                  <a:schemeClr val="accent2">
                    <a:lumMod val="75000"/>
                  </a:schemeClr>
                </a:solidFill>
                <a:latin typeface="Candara" pitchFamily="34" charset="0"/>
              </a:rPr>
              <a:t>Anadolu Lisesi’ne Hoş geldiniz.</a:t>
            </a:r>
          </a:p>
        </p:txBody>
      </p:sp>
      <p:pic>
        <p:nvPicPr>
          <p:cNvPr id="4" name="3 İçerik Yer Tutucusu" descr="Ekran Alıntısı.PNG"/>
          <p:cNvPicPr>
            <a:picLocks noGrp="1" noChangeAspect="1"/>
          </p:cNvPicPr>
          <p:nvPr>
            <p:ph idx="1"/>
          </p:nvPr>
        </p:nvPicPr>
        <p:blipFill>
          <a:blip r:embed="rId2"/>
          <a:stretch>
            <a:fillRect/>
          </a:stretch>
        </p:blipFill>
        <p:spPr>
          <a:xfrm>
            <a:off x="1714480" y="1857364"/>
            <a:ext cx="5725324" cy="4305901"/>
          </a:xfrm>
        </p:spPr>
      </p:pic>
      <p:sp>
        <p:nvSpPr>
          <p:cNvPr id="5" name="4 Başlık"/>
          <p:cNvSpPr txBox="1">
            <a:spLocks/>
          </p:cNvSpPr>
          <p:nvPr/>
        </p:nvSpPr>
        <p:spPr>
          <a:xfrm>
            <a:off x="5286380" y="5643578"/>
            <a:ext cx="5143504" cy="15716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Psikolojik Danışman</a:t>
            </a:r>
            <a:br>
              <a:rPr kumimoji="0" lang="tr-TR" sz="1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br>
            <a:r>
              <a:rPr kumimoji="0" lang="tr-TR" sz="1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Yasemin ŞENYER</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chemeClr val="accent2">
                    <a:lumMod val="75000"/>
                  </a:schemeClr>
                </a:solidFill>
              </a:rPr>
              <a:t>Okulumuzun Kadrosu;</a:t>
            </a:r>
          </a:p>
        </p:txBody>
      </p:sp>
      <p:sp>
        <p:nvSpPr>
          <p:cNvPr id="3" name="2 İçerik Yer Tutucusu"/>
          <p:cNvSpPr>
            <a:spLocks noGrp="1"/>
          </p:cNvSpPr>
          <p:nvPr>
            <p:ph idx="1"/>
          </p:nvPr>
        </p:nvSpPr>
        <p:spPr/>
        <p:txBody>
          <a:bodyPr/>
          <a:lstStyle/>
          <a:p>
            <a:r>
              <a:rPr lang="tr-TR" dirty="0"/>
              <a:t> 1 Müdür</a:t>
            </a:r>
          </a:p>
          <a:p>
            <a:r>
              <a:rPr lang="tr-TR" dirty="0"/>
              <a:t> 3 Müdür Yardımcısı</a:t>
            </a:r>
          </a:p>
          <a:p>
            <a:r>
              <a:rPr lang="tr-TR" dirty="0"/>
              <a:t> 1 Psikolojik Danışman</a:t>
            </a:r>
          </a:p>
          <a:p>
            <a:r>
              <a:rPr lang="tr-TR" dirty="0"/>
              <a:t> </a:t>
            </a:r>
            <a:r>
              <a:rPr lang="tr-TR" dirty="0" smtClean="0"/>
              <a:t>22</a:t>
            </a:r>
            <a:r>
              <a:rPr lang="tr-TR" dirty="0" smtClean="0"/>
              <a:t> </a:t>
            </a:r>
            <a:r>
              <a:rPr lang="tr-TR" dirty="0"/>
              <a:t>Öğretmen</a:t>
            </a:r>
          </a:p>
          <a:p>
            <a:r>
              <a:rPr lang="tr-TR" dirty="0"/>
              <a:t> 3 Hizmetli </a:t>
            </a:r>
          </a:p>
        </p:txBody>
      </p:sp>
      <p:pic>
        <p:nvPicPr>
          <p:cNvPr id="4" name="3 Resim" descr="the_team_circle.jpg"/>
          <p:cNvPicPr>
            <a:picLocks noChangeAspect="1"/>
          </p:cNvPicPr>
          <p:nvPr/>
        </p:nvPicPr>
        <p:blipFill>
          <a:blip r:embed="rId2"/>
          <a:stretch>
            <a:fillRect/>
          </a:stretch>
        </p:blipFill>
        <p:spPr>
          <a:xfrm>
            <a:off x="4286248" y="3214686"/>
            <a:ext cx="4383240" cy="3357562"/>
          </a:xfrm>
          <a:prstGeom prst="rect">
            <a:avLst/>
          </a:prstGeom>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chemeClr val="accent2">
                    <a:lumMod val="75000"/>
                  </a:schemeClr>
                </a:solidFill>
                <a:latin typeface="Candara" pitchFamily="34" charset="0"/>
              </a:rPr>
              <a:t>Okulumuz Hakkında, </a:t>
            </a:r>
          </a:p>
        </p:txBody>
      </p:sp>
      <p:sp>
        <p:nvSpPr>
          <p:cNvPr id="3" name="2 İçerik Yer Tutucusu"/>
          <p:cNvSpPr>
            <a:spLocks noGrp="1"/>
          </p:cNvSpPr>
          <p:nvPr>
            <p:ph idx="1"/>
          </p:nvPr>
        </p:nvSpPr>
        <p:spPr/>
        <p:txBody>
          <a:bodyPr/>
          <a:lstStyle/>
          <a:p>
            <a:r>
              <a:rPr lang="tr-TR" dirty="0"/>
              <a:t> Okulumuzda </a:t>
            </a:r>
            <a:r>
              <a:rPr lang="tr-TR" dirty="0" smtClean="0"/>
              <a:t>10 sınıf, </a:t>
            </a:r>
            <a:r>
              <a:rPr lang="tr-TR" dirty="0"/>
              <a:t>toplamda </a:t>
            </a:r>
            <a:r>
              <a:rPr lang="tr-TR" dirty="0" smtClean="0"/>
              <a:t>200 </a:t>
            </a:r>
            <a:r>
              <a:rPr lang="tr-TR" dirty="0"/>
              <a:t>öğrenci bulunmaktadır.</a:t>
            </a:r>
          </a:p>
          <a:p>
            <a:r>
              <a:rPr lang="tr-TR" dirty="0"/>
              <a:t> 3 şube 9. sınıf, </a:t>
            </a:r>
          </a:p>
          <a:p>
            <a:r>
              <a:rPr lang="tr-TR" dirty="0"/>
              <a:t>1</a:t>
            </a:r>
            <a:r>
              <a:rPr lang="tr-TR" dirty="0" smtClean="0"/>
              <a:t> </a:t>
            </a:r>
            <a:r>
              <a:rPr lang="tr-TR" dirty="0"/>
              <a:t>şube 10. sınıf, </a:t>
            </a:r>
          </a:p>
          <a:p>
            <a:r>
              <a:rPr lang="tr-TR" dirty="0"/>
              <a:t>3 şube 11. sınıf ve</a:t>
            </a:r>
          </a:p>
          <a:p>
            <a:r>
              <a:rPr lang="tr-TR" dirty="0"/>
              <a:t>3 şube 12. sınıf bulunmaktadır.</a:t>
            </a:r>
          </a:p>
          <a:p>
            <a:r>
              <a:rPr lang="tr-TR" dirty="0"/>
              <a:t>Öğleden önce 5 saat, öğleden sonra 3 saat olmak üzere günlük 8 saat ders yapılır.</a:t>
            </a:r>
          </a:p>
          <a:p>
            <a:endParaRPr lang="tr-TR" dirty="0"/>
          </a:p>
        </p:txBody>
      </p:sp>
    </p:spTree>
  </p:cSld>
  <p:clrMapOvr>
    <a:masterClrMapping/>
  </p:clrMapOvr>
  <p:transition>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1 Başlık"/>
          <p:cNvSpPr>
            <a:spLocks noGrp="1"/>
          </p:cNvSpPr>
          <p:nvPr>
            <p:ph type="ctrTitle"/>
          </p:nvPr>
        </p:nvSpPr>
        <p:spPr>
          <a:xfrm>
            <a:off x="1709682" y="1052737"/>
            <a:ext cx="5829300" cy="1102519"/>
          </a:xfrm>
        </p:spPr>
        <p:txBody>
          <a:bodyPr>
            <a:noAutofit/>
          </a:bodyPr>
          <a:lstStyle/>
          <a:p>
            <a:r>
              <a:rPr lang="tr-TR" sz="3600" dirty="0"/>
              <a:t>SARAYKENT ÇOK PROGRAMLI ANADOLU LİSESİ</a:t>
            </a:r>
          </a:p>
        </p:txBody>
      </p:sp>
      <p:sp>
        <p:nvSpPr>
          <p:cNvPr id="1048591" name="2 Alt Başlık"/>
          <p:cNvSpPr>
            <a:spLocks noGrp="1"/>
          </p:cNvSpPr>
          <p:nvPr>
            <p:ph type="subTitle" idx="1"/>
          </p:nvPr>
        </p:nvSpPr>
        <p:spPr>
          <a:xfrm>
            <a:off x="2249742" y="4239090"/>
            <a:ext cx="4800600" cy="1314450"/>
          </a:xfrm>
        </p:spPr>
        <p:txBody>
          <a:bodyPr>
            <a:normAutofit/>
          </a:bodyPr>
          <a:lstStyle/>
          <a:p>
            <a:r>
              <a:rPr lang="tr-TR" b="1" dirty="0" smtClean="0">
                <a:solidFill>
                  <a:srgbClr val="FF0000"/>
                </a:solidFill>
              </a:rPr>
              <a:t>ORTAÖĞRETİM YÖNETMELİĞİNDE İLGİLİ KISIMLAR</a:t>
            </a:r>
            <a:endParaRPr lang="tr-TR" b="1" dirty="0">
              <a:solidFill>
                <a:srgbClr val="FF0000"/>
              </a:solidFill>
            </a:endParaRPr>
          </a:p>
        </p:txBody>
      </p:sp>
      <p:pic>
        <p:nvPicPr>
          <p:cNvPr id="2097152" name="Picture 2" descr="C:\Users\hp\Desktop\dikkat-levhası-yb-8-yol-yapım-bakım-ve-onarım-levhaları-anlamları-yol-bakım-levhası-fiyatı-imalatı-üretimi-ankara-yol-çalışması-onarım-bakım-tabelası-trafik-levhası-işareti.jpg"/>
          <p:cNvPicPr>
            <a:picLocks noChangeAspect="1" noChangeArrowheads="1"/>
          </p:cNvPicPr>
          <p:nvPr/>
        </p:nvPicPr>
        <p:blipFill>
          <a:blip r:embed="rId2" cstate="print"/>
          <a:srcRect/>
          <a:stretch>
            <a:fillRect/>
          </a:stretch>
        </p:blipFill>
        <p:spPr bwMode="auto">
          <a:xfrm>
            <a:off x="2519774" y="2024845"/>
            <a:ext cx="3374951" cy="2097943"/>
          </a:xfrm>
          <a:prstGeom prst="rect">
            <a:avLst/>
          </a:prstGeom>
          <a:noFill/>
        </p:spPr>
      </p:pic>
    </p:spTree>
    <p:extLst>
      <p:ext uri="{BB962C8B-B14F-4D97-AF65-F5344CB8AC3E}">
        <p14:creationId xmlns:p14="http://schemas.microsoft.com/office/powerpoint/2010/main" val="312571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C00000"/>
                </a:solidFill>
                <a:latin typeface="Times New Roman" pitchFamily="18" charset="0"/>
                <a:cs typeface="Times New Roman" pitchFamily="18" charset="0"/>
              </a:rPr>
              <a:t/>
            </a:r>
            <a:br>
              <a:rPr lang="tr-TR" b="1" dirty="0">
                <a:solidFill>
                  <a:srgbClr val="C00000"/>
                </a:solidFill>
                <a:latin typeface="Times New Roman" pitchFamily="18" charset="0"/>
                <a:cs typeface="Times New Roman" pitchFamily="18" charset="0"/>
              </a:rPr>
            </a:br>
            <a:r>
              <a:rPr lang="tr-TR" b="1" dirty="0">
                <a:solidFill>
                  <a:srgbClr val="C00000"/>
                </a:solidFill>
                <a:latin typeface="Times New Roman" pitchFamily="18" charset="0"/>
                <a:cs typeface="Times New Roman" pitchFamily="18" charset="0"/>
              </a:rPr>
              <a:t/>
            </a:r>
            <a:br>
              <a:rPr lang="tr-TR" b="1" dirty="0">
                <a:solidFill>
                  <a:srgbClr val="C00000"/>
                </a:solidFill>
                <a:latin typeface="Times New Roman" pitchFamily="18" charset="0"/>
                <a:cs typeface="Times New Roman" pitchFamily="18" charset="0"/>
              </a:rPr>
            </a:br>
            <a:r>
              <a:rPr lang="tr-TR" b="1" dirty="0">
                <a:solidFill>
                  <a:srgbClr val="C00000"/>
                </a:solidFill>
                <a:latin typeface="Times New Roman" pitchFamily="18" charset="0"/>
                <a:cs typeface="Times New Roman" pitchFamily="18" charset="0"/>
              </a:rPr>
              <a:t>Rehberlik ve Psikolojik Danışma Nedir?</a:t>
            </a:r>
          </a:p>
        </p:txBody>
      </p:sp>
      <p:pic>
        <p:nvPicPr>
          <p:cNvPr id="5" name="4 İçerik Yer Tutucusu" descr="IMG_8849.JPG"/>
          <p:cNvPicPr>
            <a:picLocks noGrp="1" noChangeAspect="1"/>
          </p:cNvPicPr>
          <p:nvPr>
            <p:ph idx="1"/>
          </p:nvPr>
        </p:nvPicPr>
        <p:blipFill>
          <a:blip r:embed="rId2"/>
          <a:stretch>
            <a:fillRect/>
          </a:stretch>
        </p:blipFill>
        <p:spPr>
          <a:xfrm>
            <a:off x="3005137" y="2124869"/>
            <a:ext cx="4567259" cy="4161651"/>
          </a:xfrm>
        </p:spPr>
      </p:pic>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1 Başlık"/>
          <p:cNvSpPr>
            <a:spLocks noGrp="1"/>
          </p:cNvSpPr>
          <p:nvPr>
            <p:ph type="title"/>
          </p:nvPr>
        </p:nvSpPr>
        <p:spPr/>
        <p:txBody>
          <a:bodyPr>
            <a:normAutofit/>
          </a:bodyPr>
          <a:lstStyle/>
          <a:p>
            <a:r>
              <a:rPr lang="tr-TR" b="1" dirty="0" smtClean="0">
                <a:solidFill>
                  <a:srgbClr val="FF0000"/>
                </a:solidFill>
              </a:rPr>
              <a:t>Geç Gelme, Devamsızlık</a:t>
            </a:r>
            <a:endParaRPr lang="tr-TR" dirty="0">
              <a:solidFill>
                <a:srgbClr val="FF0000"/>
              </a:solidFill>
            </a:endParaRPr>
          </a:p>
        </p:txBody>
      </p:sp>
      <p:sp>
        <p:nvSpPr>
          <p:cNvPr id="1048598" name="2 İçerik Yer Tutucusu"/>
          <p:cNvSpPr>
            <a:spLocks noGrp="1"/>
          </p:cNvSpPr>
          <p:nvPr>
            <p:ph sz="quarter" idx="13"/>
          </p:nvPr>
        </p:nvSpPr>
        <p:spPr/>
        <p:txBody>
          <a:bodyPr/>
          <a:lstStyle/>
          <a:p>
            <a:pPr>
              <a:buFont typeface="Wingdings" pitchFamily="2" charset="2"/>
              <a:buChar char="q"/>
            </a:pPr>
            <a:r>
              <a:rPr lang="tr-TR" dirty="0" smtClean="0"/>
              <a:t>Geç gelme </a:t>
            </a:r>
            <a:r>
              <a:rPr lang="tr-TR" b="1" dirty="0" smtClean="0">
                <a:solidFill>
                  <a:srgbClr val="FF0000"/>
                </a:solidFill>
              </a:rPr>
              <a:t>birinci ders saati </a:t>
            </a:r>
            <a:r>
              <a:rPr lang="tr-TR" dirty="0" smtClean="0"/>
              <a:t>için belirlenen süre ile sınırlıdır. </a:t>
            </a:r>
            <a:r>
              <a:rPr lang="tr-TR" dirty="0" smtClean="0">
                <a:solidFill>
                  <a:srgbClr val="FF0000"/>
                </a:solidFill>
              </a:rPr>
              <a:t>Bu sürenin dışındaki geç gelmeler devamsızlıktan sayılır</a:t>
            </a:r>
          </a:p>
          <a:p>
            <a:pPr>
              <a:buFont typeface="Wingdings" pitchFamily="2" charset="2"/>
              <a:buChar char="q"/>
            </a:pPr>
            <a:r>
              <a:rPr lang="tr-TR" dirty="0" smtClean="0"/>
              <a:t>Günlük toplam ders saatinin </a:t>
            </a:r>
            <a:r>
              <a:rPr lang="tr-TR" b="1" dirty="0" smtClean="0">
                <a:solidFill>
                  <a:srgbClr val="002060"/>
                </a:solidFill>
              </a:rPr>
              <a:t>2/3 ü ve daha fazlasına</a:t>
            </a:r>
            <a:r>
              <a:rPr lang="tr-TR" dirty="0" smtClean="0"/>
              <a:t> gelmeyenlerin devamsızlığı </a:t>
            </a:r>
            <a:r>
              <a:rPr lang="tr-TR" b="1" dirty="0" smtClean="0">
                <a:solidFill>
                  <a:srgbClr val="002060"/>
                </a:solidFill>
              </a:rPr>
              <a:t>bir gün</a:t>
            </a:r>
            <a:r>
              <a:rPr lang="tr-TR" dirty="0" smtClean="0"/>
              <a:t>, diğer devamsızlıklar ise </a:t>
            </a:r>
            <a:r>
              <a:rPr lang="tr-TR" b="1" dirty="0" smtClean="0">
                <a:solidFill>
                  <a:srgbClr val="002060"/>
                </a:solidFill>
              </a:rPr>
              <a:t>yarım gün </a:t>
            </a:r>
            <a:r>
              <a:rPr lang="tr-TR" dirty="0" smtClean="0"/>
              <a:t>sayılır.</a:t>
            </a:r>
            <a:endParaRPr lang="tr-TR" dirty="0"/>
          </a:p>
        </p:txBody>
      </p:sp>
    </p:spTree>
    <p:extLst>
      <p:ext uri="{BB962C8B-B14F-4D97-AF65-F5344CB8AC3E}">
        <p14:creationId xmlns:p14="http://schemas.microsoft.com/office/powerpoint/2010/main" val="376995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1 Başlık"/>
          <p:cNvSpPr>
            <a:spLocks noGrp="1"/>
          </p:cNvSpPr>
          <p:nvPr>
            <p:ph type="title"/>
          </p:nvPr>
        </p:nvSpPr>
        <p:spPr/>
        <p:txBody>
          <a:bodyPr/>
          <a:lstStyle/>
          <a:p>
            <a:r>
              <a:rPr lang="tr-TR" dirty="0" smtClean="0">
                <a:solidFill>
                  <a:srgbClr val="FF0000"/>
                </a:solidFill>
              </a:rPr>
              <a:t>Geç Gelme, Devamsızlık</a:t>
            </a:r>
            <a:endParaRPr lang="tr-TR" dirty="0">
              <a:solidFill>
                <a:srgbClr val="FF0000"/>
              </a:solidFill>
            </a:endParaRPr>
          </a:p>
        </p:txBody>
      </p:sp>
      <p:sp>
        <p:nvSpPr>
          <p:cNvPr id="1048600" name="2 İçerik Yer Tutucusu"/>
          <p:cNvSpPr>
            <a:spLocks noGrp="1"/>
          </p:cNvSpPr>
          <p:nvPr>
            <p:ph sz="quarter" idx="13"/>
          </p:nvPr>
        </p:nvSpPr>
        <p:spPr/>
        <p:txBody>
          <a:bodyPr>
            <a:normAutofit/>
          </a:bodyPr>
          <a:lstStyle/>
          <a:p>
            <a:pPr>
              <a:buFont typeface="Wingdings" pitchFamily="2" charset="2"/>
              <a:buChar char="q"/>
            </a:pPr>
            <a:r>
              <a:rPr lang="tr-TR" dirty="0" smtClean="0"/>
              <a:t>Devamsızlık süresi </a:t>
            </a:r>
            <a:r>
              <a:rPr lang="tr-TR" b="1" dirty="0" smtClean="0">
                <a:solidFill>
                  <a:srgbClr val="002060"/>
                </a:solidFill>
              </a:rPr>
              <a:t>özürsüz 10 </a:t>
            </a:r>
            <a:r>
              <a:rPr lang="tr-TR" dirty="0" smtClean="0"/>
              <a:t>günü, toplamda </a:t>
            </a:r>
            <a:r>
              <a:rPr lang="tr-TR" b="1" dirty="0" smtClean="0"/>
              <a:t>30 günü </a:t>
            </a:r>
            <a:r>
              <a:rPr lang="tr-TR" dirty="0" smtClean="0"/>
              <a:t>aşan öğrenciler, ders puanları ne olursa olsun </a:t>
            </a:r>
            <a:r>
              <a:rPr lang="tr-TR" b="1" dirty="0" smtClean="0">
                <a:solidFill>
                  <a:srgbClr val="FF0000"/>
                </a:solidFill>
              </a:rPr>
              <a:t>başarısız sayılır.</a:t>
            </a:r>
          </a:p>
          <a:p>
            <a:pPr>
              <a:buFont typeface="Wingdings" pitchFamily="2" charset="2"/>
              <a:buChar char="q"/>
            </a:pPr>
            <a:endParaRPr lang="tr-TR" b="1" dirty="0" smtClean="0">
              <a:solidFill>
                <a:srgbClr val="FF0000"/>
              </a:solidFill>
            </a:endParaRPr>
          </a:p>
          <a:p>
            <a:pPr>
              <a:buFont typeface="Wingdings" pitchFamily="2" charset="2"/>
              <a:buChar char="q"/>
            </a:pPr>
            <a:r>
              <a:rPr lang="tr-TR" b="1" dirty="0" smtClean="0">
                <a:solidFill>
                  <a:srgbClr val="FF0000"/>
                </a:solidFill>
              </a:rPr>
              <a:t>Birinci dereceden yakını kaybeden </a:t>
            </a:r>
            <a:r>
              <a:rPr lang="tr-TR" b="1" dirty="0" smtClean="0"/>
              <a:t>öğrencilerin 10 gün özürsüz 30 gün özürlü toplamda </a:t>
            </a:r>
            <a:r>
              <a:rPr lang="tr-TR" b="1" dirty="0" smtClean="0">
                <a:solidFill>
                  <a:srgbClr val="FF0000"/>
                </a:solidFill>
              </a:rPr>
              <a:t>40 gün </a:t>
            </a:r>
            <a:r>
              <a:rPr lang="tr-TR" b="1" dirty="0" smtClean="0"/>
              <a:t>devamsızlık hakkı var.</a:t>
            </a:r>
          </a:p>
          <a:p>
            <a:pPr>
              <a:buFont typeface="Wingdings" pitchFamily="2" charset="2"/>
              <a:buChar char="q"/>
            </a:pPr>
            <a:endParaRPr lang="tr-TR" dirty="0"/>
          </a:p>
        </p:txBody>
      </p:sp>
      <p:sp>
        <p:nvSpPr>
          <p:cNvPr id="1048601" name="3 5-Nokta Yıldız"/>
          <p:cNvSpPr/>
          <p:nvPr/>
        </p:nvSpPr>
        <p:spPr>
          <a:xfrm>
            <a:off x="1907704" y="3212976"/>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
        <p:nvSpPr>
          <p:cNvPr id="1048602" name="4 5-Nokta Yıldız"/>
          <p:cNvSpPr/>
          <p:nvPr/>
        </p:nvSpPr>
        <p:spPr>
          <a:xfrm>
            <a:off x="2555776" y="3212976"/>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Tree>
    <p:extLst>
      <p:ext uri="{BB962C8B-B14F-4D97-AF65-F5344CB8AC3E}">
        <p14:creationId xmlns:p14="http://schemas.microsoft.com/office/powerpoint/2010/main" val="447471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1 Başlık"/>
          <p:cNvSpPr>
            <a:spLocks noGrp="1"/>
          </p:cNvSpPr>
          <p:nvPr>
            <p:ph type="title"/>
          </p:nvPr>
        </p:nvSpPr>
        <p:spPr/>
        <p:txBody>
          <a:bodyPr/>
          <a:lstStyle/>
          <a:p>
            <a:r>
              <a:rPr lang="tr-TR" b="1" dirty="0" smtClean="0">
                <a:solidFill>
                  <a:srgbClr val="FF0000"/>
                </a:solidFill>
              </a:rPr>
              <a:t>Geç Gelme, Devamsızlık</a:t>
            </a:r>
            <a:endParaRPr lang="tr-TR" dirty="0">
              <a:solidFill>
                <a:srgbClr val="FF0000"/>
              </a:solidFill>
            </a:endParaRPr>
          </a:p>
        </p:txBody>
      </p:sp>
      <p:sp>
        <p:nvSpPr>
          <p:cNvPr id="1048604" name="2 İçerik Yer Tutucusu"/>
          <p:cNvSpPr>
            <a:spLocks noGrp="1"/>
          </p:cNvSpPr>
          <p:nvPr>
            <p:ph sz="quarter" idx="13"/>
          </p:nvPr>
        </p:nvSpPr>
        <p:spPr/>
        <p:txBody>
          <a:bodyPr/>
          <a:lstStyle/>
          <a:p>
            <a:pPr>
              <a:buNone/>
            </a:pPr>
            <a:endParaRPr lang="tr-TR" b="1" dirty="0" smtClean="0">
              <a:solidFill>
                <a:srgbClr val="FF0000"/>
              </a:solidFill>
            </a:endParaRPr>
          </a:p>
          <a:p>
            <a:pPr>
              <a:buFont typeface="Wingdings" pitchFamily="2" charset="2"/>
              <a:buChar char="q"/>
            </a:pPr>
            <a:r>
              <a:rPr lang="tr-TR" dirty="0" smtClean="0"/>
              <a:t>Art arda </a:t>
            </a:r>
            <a:r>
              <a:rPr lang="tr-TR" dirty="0" smtClean="0">
                <a:solidFill>
                  <a:srgbClr val="FF0000"/>
                </a:solidFill>
              </a:rPr>
              <a:t>2 gün devamsızlık </a:t>
            </a:r>
            <a:r>
              <a:rPr lang="tr-TR" dirty="0" smtClean="0"/>
              <a:t>yapan öğrencinin durumu velisine  bildirilecek.</a:t>
            </a:r>
          </a:p>
        </p:txBody>
      </p:sp>
      <p:sp>
        <p:nvSpPr>
          <p:cNvPr id="1048605" name="3 5-Nokta Yıldız"/>
          <p:cNvSpPr/>
          <p:nvPr/>
        </p:nvSpPr>
        <p:spPr>
          <a:xfrm>
            <a:off x="7668344" y="2993791"/>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
        <p:nvSpPr>
          <p:cNvPr id="1048607" name="5 5-Nokta Yıldız"/>
          <p:cNvSpPr/>
          <p:nvPr/>
        </p:nvSpPr>
        <p:spPr>
          <a:xfrm>
            <a:off x="8278180" y="2993791"/>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Tree>
    <p:extLst>
      <p:ext uri="{BB962C8B-B14F-4D97-AF65-F5344CB8AC3E}">
        <p14:creationId xmlns:p14="http://schemas.microsoft.com/office/powerpoint/2010/main" val="119363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1 Başlık"/>
          <p:cNvSpPr>
            <a:spLocks noGrp="1"/>
          </p:cNvSpPr>
          <p:nvPr>
            <p:ph type="title"/>
          </p:nvPr>
        </p:nvSpPr>
        <p:spPr>
          <a:xfrm>
            <a:off x="1979712" y="1196752"/>
            <a:ext cx="5022558" cy="594066"/>
          </a:xfrm>
        </p:spPr>
        <p:txBody>
          <a:bodyPr>
            <a:normAutofit fontScale="90000"/>
          </a:bodyPr>
          <a:lstStyle/>
          <a:p>
            <a:r>
              <a:rPr lang="tr-TR" b="1" dirty="0" smtClean="0">
                <a:solidFill>
                  <a:srgbClr val="FF0000"/>
                </a:solidFill>
              </a:rPr>
              <a:t>Puanla değerlendirme</a:t>
            </a:r>
            <a:endParaRPr lang="tr-TR" b="1" dirty="0">
              <a:solidFill>
                <a:srgbClr val="FF0000"/>
              </a:solidFill>
            </a:endParaRPr>
          </a:p>
        </p:txBody>
      </p:sp>
      <p:sp>
        <p:nvSpPr>
          <p:cNvPr id="1048612" name="2 İçerik Yer Tutucusu"/>
          <p:cNvSpPr>
            <a:spLocks noGrp="1"/>
          </p:cNvSpPr>
          <p:nvPr>
            <p:ph sz="quarter" idx="13"/>
          </p:nvPr>
        </p:nvSpPr>
        <p:spPr>
          <a:xfrm>
            <a:off x="1259632" y="1988840"/>
            <a:ext cx="6588732" cy="4515966"/>
          </a:xfrm>
        </p:spPr>
        <p:txBody>
          <a:bodyPr>
            <a:normAutofit/>
          </a:bodyPr>
          <a:lstStyle/>
          <a:p>
            <a:pPr>
              <a:buFont typeface="Wingdings" pitchFamily="2" charset="2"/>
              <a:buChar char="q"/>
            </a:pPr>
            <a:r>
              <a:rPr lang="pt-BR" dirty="0" smtClean="0"/>
              <a:t>Sınav, performans çalışması, proje ve uygulamalar 100 tam puan</a:t>
            </a:r>
            <a:r>
              <a:rPr lang="tr-TR" dirty="0" smtClean="0"/>
              <a:t> üzerinden değerlendirilir. </a:t>
            </a:r>
          </a:p>
          <a:p>
            <a:pPr>
              <a:buNone/>
            </a:pPr>
            <a:r>
              <a:rPr lang="tr-TR" b="1" dirty="0" smtClean="0"/>
              <a:t>        Puan                                         Derece</a:t>
            </a:r>
          </a:p>
          <a:p>
            <a:pPr>
              <a:buNone/>
            </a:pPr>
            <a:r>
              <a:rPr lang="tr-TR" dirty="0" smtClean="0"/>
              <a:t>        85,00-100                                Pekiyi</a:t>
            </a:r>
          </a:p>
          <a:p>
            <a:pPr>
              <a:buNone/>
            </a:pPr>
            <a:r>
              <a:rPr lang="tr-TR" dirty="0" smtClean="0"/>
              <a:t>        70,00-84,99                             İyi</a:t>
            </a:r>
          </a:p>
          <a:p>
            <a:pPr>
              <a:buNone/>
            </a:pPr>
            <a:r>
              <a:rPr lang="tr-TR" dirty="0" smtClean="0"/>
              <a:t>        60,00-69,99                            Orta</a:t>
            </a:r>
          </a:p>
          <a:p>
            <a:pPr>
              <a:buNone/>
            </a:pPr>
            <a:r>
              <a:rPr lang="tr-TR" dirty="0" smtClean="0"/>
              <a:t>        50,00-59,99                            Geçer</a:t>
            </a:r>
          </a:p>
          <a:p>
            <a:pPr>
              <a:buNone/>
            </a:pPr>
            <a:r>
              <a:rPr lang="tr-TR" dirty="0" smtClean="0"/>
              <a:t>        0-49,99                                    Geçmez</a:t>
            </a:r>
            <a:endParaRPr lang="tr-TR" dirty="0"/>
          </a:p>
        </p:txBody>
      </p:sp>
    </p:spTree>
    <p:extLst>
      <p:ext uri="{BB962C8B-B14F-4D97-AF65-F5344CB8AC3E}">
        <p14:creationId xmlns:p14="http://schemas.microsoft.com/office/powerpoint/2010/main" val="3663675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1 Başlık"/>
          <p:cNvSpPr>
            <a:spLocks noGrp="1"/>
          </p:cNvSpPr>
          <p:nvPr>
            <p:ph type="title"/>
          </p:nvPr>
        </p:nvSpPr>
        <p:spPr/>
        <p:txBody>
          <a:bodyPr/>
          <a:lstStyle/>
          <a:p>
            <a:r>
              <a:rPr lang="tr-TR" b="1" dirty="0" smtClean="0">
                <a:solidFill>
                  <a:srgbClr val="FF0000"/>
                </a:solidFill>
              </a:rPr>
              <a:t>Yazılı ve uygulamalı sınavlar</a:t>
            </a:r>
            <a:endParaRPr lang="tr-TR" dirty="0">
              <a:solidFill>
                <a:srgbClr val="FF0000"/>
              </a:solidFill>
            </a:endParaRPr>
          </a:p>
        </p:txBody>
      </p:sp>
      <p:sp>
        <p:nvSpPr>
          <p:cNvPr id="1048614" name="2 İçerik Yer Tutucusu"/>
          <p:cNvSpPr>
            <a:spLocks noGrp="1"/>
          </p:cNvSpPr>
          <p:nvPr>
            <p:ph sz="quarter" idx="13"/>
          </p:nvPr>
        </p:nvSpPr>
        <p:spPr/>
        <p:txBody>
          <a:bodyPr>
            <a:normAutofit/>
          </a:bodyPr>
          <a:lstStyle/>
          <a:p>
            <a:pPr>
              <a:buFont typeface="Wingdings" pitchFamily="2" charset="2"/>
              <a:buChar char="v"/>
            </a:pPr>
            <a:r>
              <a:rPr lang="tr-TR" dirty="0" smtClean="0"/>
              <a:t>Her dersten en </a:t>
            </a:r>
            <a:r>
              <a:rPr lang="tr-TR" b="1" dirty="0" smtClean="0">
                <a:solidFill>
                  <a:srgbClr val="FF0000"/>
                </a:solidFill>
              </a:rPr>
              <a:t>az 2 yazılı sınav </a:t>
            </a:r>
            <a:r>
              <a:rPr lang="tr-TR" dirty="0" smtClean="0"/>
              <a:t>yapılması esastır.</a:t>
            </a:r>
          </a:p>
          <a:p>
            <a:pPr>
              <a:buFont typeface="Wingdings" pitchFamily="2" charset="2"/>
              <a:buChar char="v"/>
            </a:pPr>
            <a:r>
              <a:rPr lang="tr-TR" dirty="0" smtClean="0"/>
              <a:t>Zorunlu hâller dışında yazılı sınav süresi bir 1 ders saatini aşamaz.</a:t>
            </a:r>
          </a:p>
          <a:p>
            <a:pPr>
              <a:buFont typeface="Wingdings" pitchFamily="2" charset="2"/>
              <a:buChar char="v"/>
            </a:pPr>
            <a:r>
              <a:rPr lang="tr-TR" dirty="0" smtClean="0"/>
              <a:t>Bir sınıfta bir günde yapılacak yazılı ve uygulamalı sınavların </a:t>
            </a:r>
            <a:r>
              <a:rPr lang="tr-TR" b="1" dirty="0" smtClean="0">
                <a:solidFill>
                  <a:srgbClr val="FF0000"/>
                </a:solidFill>
              </a:rPr>
              <a:t>sayısının 2’ </a:t>
            </a:r>
            <a:r>
              <a:rPr lang="tr-TR" b="1" dirty="0" err="1" smtClean="0">
                <a:solidFill>
                  <a:srgbClr val="FF0000"/>
                </a:solidFill>
              </a:rPr>
              <a:t>yi</a:t>
            </a:r>
            <a:r>
              <a:rPr lang="tr-TR" b="1" dirty="0" smtClean="0">
                <a:solidFill>
                  <a:srgbClr val="FF0000"/>
                </a:solidFill>
              </a:rPr>
              <a:t> geçmemesi </a:t>
            </a:r>
            <a:r>
              <a:rPr lang="tr-TR" dirty="0" smtClean="0"/>
              <a:t>esastır. Ancak zorunlu hâllerde fazladan bir sınav daha yapılabilir.</a:t>
            </a:r>
          </a:p>
        </p:txBody>
      </p:sp>
    </p:spTree>
    <p:extLst>
      <p:ext uri="{BB962C8B-B14F-4D97-AF65-F5344CB8AC3E}">
        <p14:creationId xmlns:p14="http://schemas.microsoft.com/office/powerpoint/2010/main" val="1296213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1 Başlık"/>
          <p:cNvSpPr>
            <a:spLocks noGrp="1"/>
          </p:cNvSpPr>
          <p:nvPr>
            <p:ph type="title"/>
          </p:nvPr>
        </p:nvSpPr>
        <p:spPr/>
        <p:txBody>
          <a:bodyPr/>
          <a:lstStyle/>
          <a:p>
            <a:r>
              <a:rPr lang="tr-TR" b="1" dirty="0" smtClean="0">
                <a:solidFill>
                  <a:srgbClr val="FF0000"/>
                </a:solidFill>
              </a:rPr>
              <a:t>Yazılı ve uygulamalı sınavlar</a:t>
            </a:r>
            <a:endParaRPr lang="tr-TR" dirty="0">
              <a:solidFill>
                <a:srgbClr val="FF0000"/>
              </a:solidFill>
            </a:endParaRPr>
          </a:p>
        </p:txBody>
      </p:sp>
      <p:sp>
        <p:nvSpPr>
          <p:cNvPr id="1048616" name="2 İçerik Yer Tutucusu"/>
          <p:cNvSpPr>
            <a:spLocks noGrp="1"/>
          </p:cNvSpPr>
          <p:nvPr>
            <p:ph sz="quarter" idx="13"/>
          </p:nvPr>
        </p:nvSpPr>
        <p:spPr/>
        <p:txBody>
          <a:bodyPr>
            <a:normAutofit/>
          </a:bodyPr>
          <a:lstStyle/>
          <a:p>
            <a:r>
              <a:rPr lang="tr-TR" dirty="0" smtClean="0"/>
              <a:t>Geçerli özrü olmadan sınava katılmayan, projesini vermeyen ve performans çalışmasını yerine getirmeyen öğrenciler ile kopya çekenlerin durumları puanla değerlendirilmez. </a:t>
            </a:r>
          </a:p>
          <a:p>
            <a:r>
              <a:rPr lang="tr-TR" dirty="0" smtClean="0"/>
              <a:t>Puan hanesine; </a:t>
            </a:r>
            <a:r>
              <a:rPr lang="tr-TR" dirty="0" smtClean="0">
                <a:solidFill>
                  <a:srgbClr val="FF0000"/>
                </a:solidFill>
              </a:rPr>
              <a:t>sınava katılmayan, projesini vermeyen ve performans çalışmasını yerine getirmeyenler için “G”</a:t>
            </a:r>
            <a:r>
              <a:rPr lang="tr-TR" dirty="0" smtClean="0"/>
              <a:t> ve </a:t>
            </a:r>
            <a:r>
              <a:rPr lang="tr-TR" b="1" dirty="0" smtClean="0">
                <a:solidFill>
                  <a:srgbClr val="7030A0"/>
                </a:solidFill>
              </a:rPr>
              <a:t>kopya çekenler için “K” olarak </a:t>
            </a:r>
            <a:r>
              <a:rPr lang="es-ES" b="1" dirty="0" smtClean="0">
                <a:solidFill>
                  <a:srgbClr val="7030A0"/>
                </a:solidFill>
              </a:rPr>
              <a:t>belirtilir </a:t>
            </a:r>
            <a:r>
              <a:rPr lang="es-ES" dirty="0" smtClean="0"/>
              <a:t>ve aritmetik ortalamaya dâhil edilir.</a:t>
            </a:r>
            <a:endParaRPr lang="tr-TR" dirty="0"/>
          </a:p>
        </p:txBody>
      </p:sp>
    </p:spTree>
    <p:extLst>
      <p:ext uri="{BB962C8B-B14F-4D97-AF65-F5344CB8AC3E}">
        <p14:creationId xmlns:p14="http://schemas.microsoft.com/office/powerpoint/2010/main" val="491962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1 Başlık"/>
          <p:cNvSpPr>
            <a:spLocks noGrp="1"/>
          </p:cNvSpPr>
          <p:nvPr>
            <p:ph type="title"/>
          </p:nvPr>
        </p:nvSpPr>
        <p:spPr/>
        <p:txBody>
          <a:bodyPr/>
          <a:lstStyle/>
          <a:p>
            <a:r>
              <a:rPr lang="tr-TR" b="1" dirty="0" smtClean="0">
                <a:solidFill>
                  <a:srgbClr val="FF0000"/>
                </a:solidFill>
              </a:rPr>
              <a:t>Yazılı ve uygulamalı sınavlar</a:t>
            </a:r>
            <a:endParaRPr lang="tr-TR" dirty="0">
              <a:solidFill>
                <a:srgbClr val="FF0000"/>
              </a:solidFill>
            </a:endParaRPr>
          </a:p>
        </p:txBody>
      </p:sp>
      <p:sp>
        <p:nvSpPr>
          <p:cNvPr id="1048618" name="2 İçerik Yer Tutucusu"/>
          <p:cNvSpPr>
            <a:spLocks noGrp="1"/>
          </p:cNvSpPr>
          <p:nvPr>
            <p:ph sz="quarter" idx="13"/>
          </p:nvPr>
        </p:nvSpPr>
        <p:spPr/>
        <p:txBody>
          <a:bodyPr>
            <a:normAutofit/>
          </a:bodyPr>
          <a:lstStyle/>
          <a:p>
            <a:r>
              <a:rPr lang="tr-TR" dirty="0" smtClean="0"/>
              <a:t>Öğrenciler, raporlu ve izinli oldukları günlerde yazılı ve uygulamalı sınavlara alınmazlar.</a:t>
            </a:r>
          </a:p>
          <a:p>
            <a:r>
              <a:rPr lang="tr-TR" dirty="0" smtClean="0"/>
              <a:t>Eskiden sadece  yabancı dil için yapılan yazılı ve uygulamalı  sınav artık Türk dili ve edebiyatı dersinde de yapılacaktır; böylece öğrenciler’’okuma,yazma,dinleme,konuşma’’ becerilerini geliştirmiş olacaktır.</a:t>
            </a:r>
            <a:endParaRPr lang="tr-TR" dirty="0"/>
          </a:p>
        </p:txBody>
      </p:sp>
    </p:spTree>
    <p:extLst>
      <p:ext uri="{BB962C8B-B14F-4D97-AF65-F5344CB8AC3E}">
        <p14:creationId xmlns:p14="http://schemas.microsoft.com/office/powerpoint/2010/main" val="1175302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1 Başlık"/>
          <p:cNvSpPr>
            <a:spLocks noGrp="1"/>
          </p:cNvSpPr>
          <p:nvPr>
            <p:ph type="title"/>
          </p:nvPr>
        </p:nvSpPr>
        <p:spPr/>
        <p:txBody>
          <a:bodyPr/>
          <a:lstStyle/>
          <a:p>
            <a:r>
              <a:rPr lang="tr-TR" dirty="0" smtClean="0">
                <a:solidFill>
                  <a:srgbClr val="FF0000"/>
                </a:solidFill>
              </a:rPr>
              <a:t>Doğrudan Sınıf Geçme </a:t>
            </a:r>
            <a:endParaRPr lang="tr-TR" dirty="0">
              <a:solidFill>
                <a:srgbClr val="FF0000"/>
              </a:solidFill>
            </a:endParaRPr>
          </a:p>
        </p:txBody>
      </p:sp>
      <p:sp>
        <p:nvSpPr>
          <p:cNvPr id="1048620" name="2 İçerik Yer Tutucusu"/>
          <p:cNvSpPr>
            <a:spLocks noGrp="1"/>
          </p:cNvSpPr>
          <p:nvPr>
            <p:ph sz="quarter" idx="13"/>
          </p:nvPr>
        </p:nvSpPr>
        <p:spPr/>
        <p:txBody>
          <a:bodyPr/>
          <a:lstStyle/>
          <a:p>
            <a:r>
              <a:rPr lang="tr-TR" u="sng" dirty="0" smtClean="0"/>
              <a:t>Sene sonu ortalaması </a:t>
            </a:r>
            <a:r>
              <a:rPr lang="tr-TR" dirty="0" smtClean="0">
                <a:solidFill>
                  <a:srgbClr val="FF0000"/>
                </a:solidFill>
              </a:rPr>
              <a:t>50  olmak </a:t>
            </a:r>
            <a:r>
              <a:rPr lang="tr-TR" dirty="0" smtClean="0"/>
              <a:t>kaydıyla </a:t>
            </a:r>
            <a:r>
              <a:rPr lang="tr-TR" dirty="0" smtClean="0">
                <a:solidFill>
                  <a:srgbClr val="FF0000"/>
                </a:solidFill>
              </a:rPr>
              <a:t>en fazla 1</a:t>
            </a:r>
            <a:r>
              <a:rPr lang="tr-TR" dirty="0" smtClean="0"/>
              <a:t> dersten doğrudan sınıf geçebilir.</a:t>
            </a:r>
            <a:endParaRPr lang="tr-TR" dirty="0"/>
          </a:p>
        </p:txBody>
      </p:sp>
      <p:sp>
        <p:nvSpPr>
          <p:cNvPr id="1048621" name="4 5-Nokta Yıldız"/>
          <p:cNvSpPr/>
          <p:nvPr/>
        </p:nvSpPr>
        <p:spPr>
          <a:xfrm>
            <a:off x="5292080" y="2847012"/>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
        <p:nvSpPr>
          <p:cNvPr id="1048622" name="5 5-Nokta Yıldız"/>
          <p:cNvSpPr/>
          <p:nvPr/>
        </p:nvSpPr>
        <p:spPr>
          <a:xfrm>
            <a:off x="4499992" y="2847012"/>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Tree>
    <p:extLst>
      <p:ext uri="{BB962C8B-B14F-4D97-AF65-F5344CB8AC3E}">
        <p14:creationId xmlns:p14="http://schemas.microsoft.com/office/powerpoint/2010/main" val="4045781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1 Başlık"/>
          <p:cNvSpPr>
            <a:spLocks noGrp="1"/>
          </p:cNvSpPr>
          <p:nvPr>
            <p:ph type="title"/>
          </p:nvPr>
        </p:nvSpPr>
        <p:spPr/>
        <p:txBody>
          <a:bodyPr>
            <a:normAutofit/>
          </a:bodyPr>
          <a:lstStyle/>
          <a:p>
            <a:r>
              <a:rPr lang="tr-TR" b="1" dirty="0" smtClean="0">
                <a:solidFill>
                  <a:srgbClr val="FF0000"/>
                </a:solidFill>
              </a:rPr>
              <a:t>Ders yılı sonunda herhangi bir dersten başarılı sayılma</a:t>
            </a:r>
            <a:endParaRPr lang="tr-TR" dirty="0">
              <a:solidFill>
                <a:srgbClr val="FF0000"/>
              </a:solidFill>
            </a:endParaRPr>
          </a:p>
        </p:txBody>
      </p:sp>
      <p:sp>
        <p:nvSpPr>
          <p:cNvPr id="1048624" name="2 İçerik Yer Tutucusu"/>
          <p:cNvSpPr>
            <a:spLocks noGrp="1"/>
          </p:cNvSpPr>
          <p:nvPr>
            <p:ph sz="quarter" idx="13"/>
          </p:nvPr>
        </p:nvSpPr>
        <p:spPr/>
        <p:txBody>
          <a:bodyPr>
            <a:normAutofit/>
          </a:bodyPr>
          <a:lstStyle/>
          <a:p>
            <a:r>
              <a:rPr lang="tr-TR" dirty="0" smtClean="0"/>
              <a:t>İki dönem puanının aritmetik ortalamasının en </a:t>
            </a:r>
            <a:r>
              <a:rPr lang="tr-TR" b="1" dirty="0" smtClean="0">
                <a:solidFill>
                  <a:srgbClr val="FF0000"/>
                </a:solidFill>
              </a:rPr>
              <a:t>az 50 </a:t>
            </a:r>
            <a:r>
              <a:rPr lang="tr-TR" dirty="0" smtClean="0"/>
              <a:t>veya birinci dönem puanı ne olursa olsun </a:t>
            </a:r>
            <a:r>
              <a:rPr lang="tr-TR" dirty="0" smtClean="0">
                <a:solidFill>
                  <a:srgbClr val="FF0000"/>
                </a:solidFill>
              </a:rPr>
              <a:t>ikinci dönem puanının en az 70  </a:t>
            </a:r>
            <a:r>
              <a:rPr lang="tr-TR" dirty="0" smtClean="0"/>
              <a:t>olması gerekir.</a:t>
            </a:r>
          </a:p>
          <a:p>
            <a:r>
              <a:rPr lang="tr-TR" dirty="0" smtClean="0"/>
              <a:t>Yılsonu başarı puanıyla başarılı sayılamayacak derslerden başarısız olan öğrenciler, o dersten/derslerden sorumlu geçer.</a:t>
            </a:r>
            <a:endParaRPr lang="tr-TR" dirty="0"/>
          </a:p>
        </p:txBody>
      </p:sp>
    </p:spTree>
    <p:extLst>
      <p:ext uri="{BB962C8B-B14F-4D97-AF65-F5344CB8AC3E}">
        <p14:creationId xmlns:p14="http://schemas.microsoft.com/office/powerpoint/2010/main" val="2325372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1 Başlık"/>
          <p:cNvSpPr>
            <a:spLocks noGrp="1"/>
          </p:cNvSpPr>
          <p:nvPr>
            <p:ph type="title"/>
          </p:nvPr>
        </p:nvSpPr>
        <p:spPr/>
        <p:txBody>
          <a:bodyPr>
            <a:normAutofit/>
          </a:bodyPr>
          <a:lstStyle/>
          <a:p>
            <a:r>
              <a:rPr lang="tr-TR" b="1" dirty="0" smtClean="0">
                <a:solidFill>
                  <a:srgbClr val="FF0000"/>
                </a:solidFill>
              </a:rPr>
              <a:t>Sorumlu olarak sınıf geçme ve sorumluluğun kalkması</a:t>
            </a:r>
            <a:endParaRPr lang="tr-TR" dirty="0">
              <a:solidFill>
                <a:srgbClr val="FF0000"/>
              </a:solidFill>
            </a:endParaRPr>
          </a:p>
        </p:txBody>
      </p:sp>
      <p:sp>
        <p:nvSpPr>
          <p:cNvPr id="1048626" name="2 İçerik Yer Tutucusu"/>
          <p:cNvSpPr>
            <a:spLocks noGrp="1"/>
          </p:cNvSpPr>
          <p:nvPr>
            <p:ph sz="quarter" idx="13"/>
          </p:nvPr>
        </p:nvSpPr>
        <p:spPr/>
        <p:txBody>
          <a:bodyPr/>
          <a:lstStyle/>
          <a:p>
            <a:r>
              <a:rPr lang="tr-TR" dirty="0" smtClean="0"/>
              <a:t>Ders ortalaması </a:t>
            </a:r>
            <a:r>
              <a:rPr lang="tr-TR" dirty="0" smtClean="0">
                <a:solidFill>
                  <a:srgbClr val="FF0000"/>
                </a:solidFill>
              </a:rPr>
              <a:t>50 olmak </a:t>
            </a:r>
            <a:r>
              <a:rPr lang="tr-TR" dirty="0" smtClean="0"/>
              <a:t>kaydıyla </a:t>
            </a:r>
            <a:r>
              <a:rPr lang="tr-TR" dirty="0" smtClean="0">
                <a:solidFill>
                  <a:srgbClr val="FF0000"/>
                </a:solidFill>
              </a:rPr>
              <a:t>en fazla 3 dersten sorumlu </a:t>
            </a:r>
            <a:r>
              <a:rPr lang="tr-TR" dirty="0" smtClean="0"/>
              <a:t>olarak geçilebilecek.</a:t>
            </a:r>
          </a:p>
          <a:p>
            <a:endParaRPr lang="tr-TR" dirty="0" smtClean="0"/>
          </a:p>
          <a:p>
            <a:endParaRPr lang="tr-TR" dirty="0"/>
          </a:p>
        </p:txBody>
      </p:sp>
      <p:sp>
        <p:nvSpPr>
          <p:cNvPr id="1048627" name="3 5-Nokta Yıldız"/>
          <p:cNvSpPr/>
          <p:nvPr/>
        </p:nvSpPr>
        <p:spPr>
          <a:xfrm>
            <a:off x="4876918" y="2830947"/>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
        <p:nvSpPr>
          <p:cNvPr id="1048628" name="4 5-Nokta Yıldız"/>
          <p:cNvSpPr/>
          <p:nvPr/>
        </p:nvSpPr>
        <p:spPr>
          <a:xfrm>
            <a:off x="6254594" y="2830947"/>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
        <p:nvSpPr>
          <p:cNvPr id="1048629" name="5 5-Nokta Yıldız"/>
          <p:cNvSpPr/>
          <p:nvPr/>
        </p:nvSpPr>
        <p:spPr>
          <a:xfrm>
            <a:off x="5602150" y="2830947"/>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Tree>
    <p:extLst>
      <p:ext uri="{BB962C8B-B14F-4D97-AF65-F5344CB8AC3E}">
        <p14:creationId xmlns:p14="http://schemas.microsoft.com/office/powerpoint/2010/main" val="419771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5715000"/>
            <a:ext cx="8229600" cy="1143000"/>
          </a:xfrm>
        </p:spPr>
        <p:txBody>
          <a:bodyPr>
            <a:normAutofit/>
          </a:bodyPr>
          <a:lstStyle/>
          <a:p>
            <a:r>
              <a:rPr lang="tr-TR" sz="2800" dirty="0">
                <a:latin typeface="Times New Roman" pitchFamily="18" charset="0"/>
                <a:cs typeface="Times New Roman" pitchFamily="18" charset="0"/>
              </a:rPr>
              <a:t>Uzman kişilerce bireye sunulan psikolojik yardımlardır.</a:t>
            </a:r>
          </a:p>
        </p:txBody>
      </p:sp>
      <p:graphicFrame>
        <p:nvGraphicFramePr>
          <p:cNvPr id="4" name="3 İçerik Yer Tutucusu"/>
          <p:cNvGraphicFramePr>
            <a:graphicFrameLocks noGrp="1"/>
          </p:cNvGraphicFramePr>
          <p:nvPr>
            <p:ph idx="1"/>
          </p:nvPr>
        </p:nvGraphicFramePr>
        <p:xfrm>
          <a:off x="0" y="285728"/>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1 Başlık"/>
          <p:cNvSpPr>
            <a:spLocks noGrp="1"/>
          </p:cNvSpPr>
          <p:nvPr>
            <p:ph type="title"/>
          </p:nvPr>
        </p:nvSpPr>
        <p:spPr/>
        <p:txBody>
          <a:bodyPr/>
          <a:lstStyle/>
          <a:p>
            <a:r>
              <a:rPr lang="tr-TR" b="1" dirty="0" smtClean="0">
                <a:solidFill>
                  <a:srgbClr val="FF0000"/>
                </a:solidFill>
              </a:rPr>
              <a:t>Sınıf tekrarı ve öğrenim hakkı</a:t>
            </a:r>
            <a:endParaRPr lang="tr-TR" dirty="0">
              <a:solidFill>
                <a:srgbClr val="FF0000"/>
              </a:solidFill>
            </a:endParaRPr>
          </a:p>
        </p:txBody>
      </p:sp>
      <p:sp>
        <p:nvSpPr>
          <p:cNvPr id="1048631" name="2 İçerik Yer Tutucusu"/>
          <p:cNvSpPr>
            <a:spLocks noGrp="1"/>
          </p:cNvSpPr>
          <p:nvPr>
            <p:ph sz="quarter" idx="13"/>
          </p:nvPr>
        </p:nvSpPr>
        <p:spPr/>
        <p:txBody>
          <a:bodyPr>
            <a:normAutofit/>
          </a:bodyPr>
          <a:lstStyle/>
          <a:p>
            <a:r>
              <a:rPr lang="tr-TR" dirty="0" smtClean="0"/>
              <a:t>Doğrudan, yılsonu başarı puanıyla veya sorumlu olarak sınıf geçemeyenlerle devamsızlık nedeniyle başarısız sayılanlar </a:t>
            </a:r>
            <a:r>
              <a:rPr lang="tr-TR" dirty="0" smtClean="0">
                <a:solidFill>
                  <a:srgbClr val="FF0000"/>
                </a:solidFill>
              </a:rPr>
              <a:t>sınıf tekrar eder. </a:t>
            </a:r>
            <a:r>
              <a:rPr lang="tr-TR" dirty="0" smtClean="0"/>
              <a:t>Sınıf tekrarı hazırlık sınıfı hariç, orta öğrenim süresince en fazla </a:t>
            </a:r>
            <a:r>
              <a:rPr lang="tr-TR" dirty="0" smtClean="0">
                <a:solidFill>
                  <a:srgbClr val="FF0000"/>
                </a:solidFill>
              </a:rPr>
              <a:t>bir defa </a:t>
            </a:r>
            <a:r>
              <a:rPr lang="tr-TR" dirty="0" smtClean="0"/>
              <a:t>yapılır. Öğrenim süresi içinde ikinci defa sınıf tekrarı durumuna düşen öğrencilerin ders yılı sonunda okulla ilişiği kesilerek Açık Öğretim Lisesine veya Mesleki Açık Öğretim Lisesine kayıtları yapılır.</a:t>
            </a:r>
            <a:endParaRPr lang="tr-TR" dirty="0"/>
          </a:p>
        </p:txBody>
      </p:sp>
    </p:spTree>
    <p:extLst>
      <p:ext uri="{BB962C8B-B14F-4D97-AF65-F5344CB8AC3E}">
        <p14:creationId xmlns:p14="http://schemas.microsoft.com/office/powerpoint/2010/main" val="3766215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1 Başlık"/>
          <p:cNvSpPr>
            <a:spLocks noGrp="1"/>
          </p:cNvSpPr>
          <p:nvPr>
            <p:ph type="title"/>
          </p:nvPr>
        </p:nvSpPr>
        <p:spPr/>
        <p:txBody>
          <a:bodyPr/>
          <a:lstStyle/>
          <a:p>
            <a:r>
              <a:rPr lang="tr-TR" dirty="0" err="1" smtClean="0">
                <a:solidFill>
                  <a:srgbClr val="FF0000"/>
                </a:solidFill>
              </a:rPr>
              <a:t>Açıköğretim</a:t>
            </a:r>
            <a:r>
              <a:rPr lang="tr-TR" dirty="0" smtClean="0">
                <a:solidFill>
                  <a:srgbClr val="FF0000"/>
                </a:solidFill>
              </a:rPr>
              <a:t> Lisesi Kayıt</a:t>
            </a:r>
            <a:endParaRPr lang="tr-TR" dirty="0">
              <a:solidFill>
                <a:srgbClr val="FF0000"/>
              </a:solidFill>
            </a:endParaRPr>
          </a:p>
        </p:txBody>
      </p:sp>
      <p:sp>
        <p:nvSpPr>
          <p:cNvPr id="1048633" name="2 İçerik Yer Tutucusu"/>
          <p:cNvSpPr>
            <a:spLocks noGrp="1"/>
          </p:cNvSpPr>
          <p:nvPr>
            <p:ph sz="quarter" idx="13"/>
          </p:nvPr>
        </p:nvSpPr>
        <p:spPr/>
        <p:txBody>
          <a:bodyPr/>
          <a:lstStyle/>
          <a:p>
            <a:r>
              <a:rPr lang="tr-TR" dirty="0" smtClean="0"/>
              <a:t>Öğrenciler ,ortaöğretim süresi boyunca  mücbir sebepler  dışında açık liseye geçemeyecektir.</a:t>
            </a:r>
            <a:endParaRPr lang="tr-TR" dirty="0"/>
          </a:p>
        </p:txBody>
      </p:sp>
      <p:sp>
        <p:nvSpPr>
          <p:cNvPr id="1048634" name="3 5-Nokta Yıldız"/>
          <p:cNvSpPr/>
          <p:nvPr/>
        </p:nvSpPr>
        <p:spPr>
          <a:xfrm>
            <a:off x="7100165" y="2851312"/>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
        <p:nvSpPr>
          <p:cNvPr id="1048635" name="4 5-Nokta Yıldız"/>
          <p:cNvSpPr/>
          <p:nvPr/>
        </p:nvSpPr>
        <p:spPr>
          <a:xfrm>
            <a:off x="5227957" y="2851312"/>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
        <p:nvSpPr>
          <p:cNvPr id="1048636" name="5 5-Nokta Yıldız"/>
          <p:cNvSpPr/>
          <p:nvPr/>
        </p:nvSpPr>
        <p:spPr>
          <a:xfrm>
            <a:off x="6228184" y="2851312"/>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Tree>
    <p:extLst>
      <p:ext uri="{BB962C8B-B14F-4D97-AF65-F5344CB8AC3E}">
        <p14:creationId xmlns:p14="http://schemas.microsoft.com/office/powerpoint/2010/main" val="109676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Başlık 1"/>
          <p:cNvSpPr>
            <a:spLocks noGrp="1"/>
          </p:cNvSpPr>
          <p:nvPr>
            <p:ph type="title"/>
          </p:nvPr>
        </p:nvSpPr>
        <p:spPr>
          <a:xfrm>
            <a:off x="1547813" y="2187179"/>
            <a:ext cx="6172200" cy="857250"/>
          </a:xfrm>
        </p:spPr>
        <p:txBody>
          <a:bodyPr rtlCol="0">
            <a:normAutofit fontScale="90000"/>
          </a:bodyPr>
          <a:lstStyle/>
          <a:p>
            <a:r>
              <a:rPr lang="tr-TR" dirty="0">
                <a:solidFill>
                  <a:schemeClr val="accent1">
                    <a:tint val="88000"/>
                    <a:satMod val="150000"/>
                  </a:schemeClr>
                </a:solidFill>
              </a:rPr>
              <a:t>Öğrencilerin Ödüllendirilmesi</a:t>
            </a:r>
            <a:br>
              <a:rPr lang="tr-TR" dirty="0">
                <a:solidFill>
                  <a:schemeClr val="accent1">
                    <a:tint val="88000"/>
                    <a:satMod val="150000"/>
                  </a:schemeClr>
                </a:solidFill>
              </a:rPr>
            </a:br>
            <a:endParaRPr lang="tr-TR" dirty="0">
              <a:solidFill>
                <a:schemeClr val="accent1">
                  <a:tint val="88000"/>
                  <a:satMod val="150000"/>
                </a:schemeClr>
              </a:solidFill>
            </a:endParaRPr>
          </a:p>
        </p:txBody>
      </p:sp>
      <p:pic>
        <p:nvPicPr>
          <p:cNvPr id="2097153" name="Resim 3"/>
          <p:cNvPicPr>
            <a:picLocks noChangeAspect="1"/>
          </p:cNvPicPr>
          <p:nvPr/>
        </p:nvPicPr>
        <p:blipFill>
          <a:blip r:embed="rId2" cstate="print"/>
          <a:srcRect/>
          <a:stretch>
            <a:fillRect/>
          </a:stretch>
        </p:blipFill>
        <p:spPr bwMode="auto">
          <a:xfrm>
            <a:off x="3330179" y="2781301"/>
            <a:ext cx="2159794" cy="2074069"/>
          </a:xfrm>
          <a:prstGeom prst="rect">
            <a:avLst/>
          </a:prstGeom>
          <a:noFill/>
          <a:ln w="9525">
            <a:noFill/>
            <a:miter lim="800000"/>
            <a:headEnd/>
            <a:tailEnd/>
          </a:ln>
        </p:spPr>
      </p:pic>
    </p:spTree>
    <p:extLst>
      <p:ext uri="{BB962C8B-B14F-4D97-AF65-F5344CB8AC3E}">
        <p14:creationId xmlns:p14="http://schemas.microsoft.com/office/powerpoint/2010/main" val="1310096521"/>
      </p:ext>
    </p:extLst>
  </p:cSld>
  <p:clrMapOvr>
    <a:masterClrMapping/>
  </p:clrMapOvr>
  <p:transition advClick="0" advTm="15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Başlık 1"/>
          <p:cNvSpPr>
            <a:spLocks noGrp="1"/>
          </p:cNvSpPr>
          <p:nvPr>
            <p:ph type="title"/>
          </p:nvPr>
        </p:nvSpPr>
        <p:spPr>
          <a:xfrm>
            <a:off x="1043608" y="1052736"/>
            <a:ext cx="6237312" cy="1545636"/>
          </a:xfrm>
        </p:spPr>
        <p:txBody>
          <a:bodyPr>
            <a:normAutofit/>
          </a:bodyPr>
          <a:lstStyle/>
          <a:p>
            <a:r>
              <a:rPr lang="tr-TR" altLang="tr-TR" sz="2400" b="1" dirty="0">
                <a:solidFill>
                  <a:srgbClr val="00B0F0"/>
                </a:solidFill>
              </a:rPr>
              <a:t>Örnek davranışların ve başarıların niteliklerine göre öğrencilerin ödüllendirilmesinde verilen belgeler:</a:t>
            </a:r>
          </a:p>
        </p:txBody>
      </p:sp>
      <p:sp>
        <p:nvSpPr>
          <p:cNvPr id="1048639" name="İçerik Yer Tutucusu 2"/>
          <p:cNvSpPr>
            <a:spLocks noGrp="1"/>
          </p:cNvSpPr>
          <p:nvPr>
            <p:ph sz="quarter" idx="13"/>
          </p:nvPr>
        </p:nvSpPr>
        <p:spPr>
          <a:xfrm>
            <a:off x="1709739" y="2511029"/>
            <a:ext cx="5994797" cy="2127647"/>
          </a:xfrm>
        </p:spPr>
        <p:txBody>
          <a:bodyPr rtlCol="0">
            <a:normAutofit/>
          </a:bodyPr>
          <a:lstStyle/>
          <a:p>
            <a:pPr marL="205740" indent="-205740">
              <a:buFont typeface="Wingdings 2"/>
              <a:buChar char=""/>
            </a:pPr>
            <a:r>
              <a:rPr lang="tr-TR" sz="3000" b="1" dirty="0"/>
              <a:t>Teşekkür belgesi</a:t>
            </a:r>
          </a:p>
          <a:p>
            <a:pPr marL="205740" indent="-205740">
              <a:buFont typeface="Wingdings 2"/>
              <a:buChar char=""/>
            </a:pPr>
            <a:r>
              <a:rPr lang="tr-TR" sz="3000" b="1" dirty="0"/>
              <a:t>Takdir belgesi</a:t>
            </a:r>
          </a:p>
          <a:p>
            <a:pPr marL="205740" indent="-205740">
              <a:buFont typeface="Wingdings 2"/>
              <a:buChar char=""/>
            </a:pPr>
            <a:r>
              <a:rPr lang="tr-TR" sz="3000" b="1" dirty="0"/>
              <a:t>Onur belgesi</a:t>
            </a:r>
          </a:p>
          <a:p>
            <a:pPr marL="0" indent="0">
              <a:buNone/>
            </a:pPr>
            <a:endParaRPr lang="tr-TR" dirty="0"/>
          </a:p>
        </p:txBody>
      </p:sp>
    </p:spTree>
    <p:extLst>
      <p:ext uri="{BB962C8B-B14F-4D97-AF65-F5344CB8AC3E}">
        <p14:creationId xmlns:p14="http://schemas.microsoft.com/office/powerpoint/2010/main" val="2596162078"/>
      </p:ext>
    </p:extLst>
  </p:cSld>
  <p:clrMapOvr>
    <a:masterClrMapping/>
  </p:clrMapOvr>
  <p:transition advClick="0" advTm="10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Başlık 1"/>
          <p:cNvSpPr>
            <a:spLocks noGrp="1"/>
          </p:cNvSpPr>
          <p:nvPr>
            <p:ph type="title"/>
          </p:nvPr>
        </p:nvSpPr>
        <p:spPr/>
        <p:txBody>
          <a:bodyPr rtlCol="0">
            <a:normAutofit/>
          </a:bodyPr>
          <a:lstStyle/>
          <a:p>
            <a:r>
              <a:rPr lang="tr-TR" dirty="0">
                <a:solidFill>
                  <a:schemeClr val="accent1">
                    <a:tint val="88000"/>
                    <a:satMod val="150000"/>
                  </a:schemeClr>
                </a:solidFill>
              </a:rPr>
              <a:t/>
            </a:r>
            <a:br>
              <a:rPr lang="tr-TR" dirty="0">
                <a:solidFill>
                  <a:schemeClr val="accent1">
                    <a:tint val="88000"/>
                    <a:satMod val="150000"/>
                  </a:schemeClr>
                </a:solidFill>
              </a:rPr>
            </a:br>
            <a:endParaRPr lang="tr-TR" dirty="0">
              <a:solidFill>
                <a:schemeClr val="accent1">
                  <a:tint val="88000"/>
                  <a:satMod val="150000"/>
                </a:schemeClr>
              </a:solidFill>
            </a:endParaRPr>
          </a:p>
        </p:txBody>
      </p:sp>
      <p:sp>
        <p:nvSpPr>
          <p:cNvPr id="1048641" name="İçerik Yer Tutucusu 2"/>
          <p:cNvSpPr>
            <a:spLocks noGrp="1"/>
          </p:cNvSpPr>
          <p:nvPr>
            <p:ph sz="quarter" idx="13"/>
          </p:nvPr>
        </p:nvSpPr>
        <p:spPr>
          <a:xfrm>
            <a:off x="1547812" y="1322785"/>
            <a:ext cx="6063854" cy="3348038"/>
          </a:xfrm>
        </p:spPr>
        <p:txBody>
          <a:bodyPr rtlCol="0">
            <a:normAutofit fontScale="40000" lnSpcReduction="20000"/>
          </a:bodyPr>
          <a:lstStyle/>
          <a:p>
            <a:pPr marL="0" indent="0">
              <a:buNone/>
            </a:pPr>
            <a:r>
              <a:rPr lang="tr-TR" dirty="0"/>
              <a:t> </a:t>
            </a:r>
            <a:r>
              <a:rPr lang="tr-TR" sz="5775" b="1" dirty="0">
                <a:solidFill>
                  <a:srgbClr val="00B0F0"/>
                </a:solidFill>
              </a:rPr>
              <a:t>Okul Öğrenci Ödül ve Disiplin Kurulu</a:t>
            </a:r>
            <a:endParaRPr lang="tr-TR" sz="1050" b="1" dirty="0">
              <a:solidFill>
                <a:srgbClr val="00B0F0"/>
              </a:solidFill>
            </a:endParaRPr>
          </a:p>
          <a:p>
            <a:pPr marL="0" indent="0">
              <a:buNone/>
            </a:pPr>
            <a:endParaRPr lang="tr-TR" b="1" dirty="0" smtClean="0"/>
          </a:p>
          <a:p>
            <a:pPr marL="0" indent="0">
              <a:buClr>
                <a:srgbClr val="0070C0"/>
              </a:buClr>
              <a:buFont typeface="Wingdings" pitchFamily="2" charset="2"/>
              <a:buChar char="q"/>
            </a:pPr>
            <a:r>
              <a:rPr lang="tr-TR" sz="2800" b="1" dirty="0"/>
              <a:t>Derslerdeki gayret ve başarılarıyla üstünlük gösteren</a:t>
            </a:r>
          </a:p>
          <a:p>
            <a:pPr marL="0" indent="0">
              <a:buClr>
                <a:srgbClr val="0070C0"/>
              </a:buClr>
              <a:buFont typeface="Wingdings" pitchFamily="2" charset="2"/>
              <a:buChar char="q"/>
            </a:pPr>
            <a:r>
              <a:rPr lang="tr-TR" sz="2800" b="1" dirty="0"/>
              <a:t>Tüm derslerden başarılı olan</a:t>
            </a:r>
          </a:p>
          <a:p>
            <a:pPr marL="0" indent="0">
              <a:buClr>
                <a:srgbClr val="0070C0"/>
              </a:buClr>
              <a:buFont typeface="Wingdings" pitchFamily="2" charset="2"/>
              <a:buChar char="q"/>
            </a:pPr>
            <a:r>
              <a:rPr lang="tr-TR" sz="2800" b="1" dirty="0"/>
              <a:t>Dönem puanlarının ağırlıklı ortalaması 70.00 den aşağı olmayan </a:t>
            </a:r>
          </a:p>
          <a:p>
            <a:pPr marL="0" indent="0">
              <a:buClr>
                <a:srgbClr val="0070C0"/>
              </a:buClr>
              <a:buFont typeface="Wingdings" pitchFamily="2" charset="2"/>
              <a:buChar char="q"/>
            </a:pPr>
            <a:r>
              <a:rPr lang="tr-TR" sz="2800" b="1" dirty="0"/>
              <a:t>Davranış puanı yüz olan öğrencilerden;</a:t>
            </a:r>
          </a:p>
          <a:p>
            <a:pPr marL="0" indent="0">
              <a:buClr>
                <a:srgbClr val="0070C0"/>
              </a:buClr>
              <a:buFont typeface="Wingdings" pitchFamily="2" charset="2"/>
              <a:buChar char="q"/>
            </a:pPr>
            <a:endParaRPr lang="tr-TR" sz="2800" dirty="0"/>
          </a:p>
          <a:p>
            <a:pPr marL="0" indent="0">
              <a:buNone/>
            </a:pPr>
            <a:r>
              <a:rPr lang="tr-TR" sz="2800" b="1" dirty="0">
                <a:solidFill>
                  <a:srgbClr val="C00000"/>
                </a:solidFill>
              </a:rPr>
              <a:t>a) </a:t>
            </a:r>
            <a:r>
              <a:rPr lang="tr-TR" sz="2800" b="1" dirty="0">
                <a:solidFill>
                  <a:srgbClr val="00B0F0"/>
                </a:solidFill>
              </a:rPr>
              <a:t>70. 00-84 .99 </a:t>
            </a:r>
            <a:r>
              <a:rPr lang="tr-TR" sz="2800" b="1" dirty="0">
                <a:solidFill>
                  <a:srgbClr val="C00000"/>
                </a:solidFill>
              </a:rPr>
              <a:t>arasındakileri Teşekkür belgesi</a:t>
            </a:r>
          </a:p>
          <a:p>
            <a:pPr marL="0" indent="0">
              <a:buNone/>
            </a:pPr>
            <a:endParaRPr lang="tr-TR" sz="2800" dirty="0">
              <a:solidFill>
                <a:srgbClr val="C00000"/>
              </a:solidFill>
            </a:endParaRPr>
          </a:p>
          <a:p>
            <a:pPr marL="0" indent="0">
              <a:buNone/>
            </a:pPr>
            <a:r>
              <a:rPr lang="tr-TR" sz="2800" b="1" dirty="0">
                <a:solidFill>
                  <a:srgbClr val="C00000"/>
                </a:solidFill>
              </a:rPr>
              <a:t>b) </a:t>
            </a:r>
            <a:r>
              <a:rPr lang="tr-TR" sz="2800" b="1" dirty="0">
                <a:solidFill>
                  <a:srgbClr val="00B0F0"/>
                </a:solidFill>
              </a:rPr>
              <a:t>85.00 ve daha yukarı </a:t>
            </a:r>
            <a:r>
              <a:rPr lang="tr-TR" sz="2800" b="1" dirty="0">
                <a:solidFill>
                  <a:srgbClr val="C00000"/>
                </a:solidFill>
              </a:rPr>
              <a:t>olanları Takdir belgesi</a:t>
            </a:r>
            <a:endParaRPr lang="tr-TR" sz="2800" dirty="0">
              <a:solidFill>
                <a:srgbClr val="C00000"/>
              </a:solidFill>
            </a:endParaRPr>
          </a:p>
          <a:p>
            <a:pPr marL="0" indent="0">
              <a:buNone/>
            </a:pPr>
            <a:r>
              <a:rPr lang="tr-TR" sz="2800" b="1" dirty="0">
                <a:solidFill>
                  <a:srgbClr val="C00000"/>
                </a:solidFill>
              </a:rPr>
              <a:t>ile ödüllendirir</a:t>
            </a:r>
            <a:r>
              <a:rPr lang="tr-TR" sz="1950" b="1" dirty="0">
                <a:solidFill>
                  <a:srgbClr val="C00000"/>
                </a:solidFill>
              </a:rPr>
              <a:t>.</a:t>
            </a:r>
            <a:endParaRPr lang="tr-TR" sz="1950" dirty="0">
              <a:solidFill>
                <a:srgbClr val="C00000"/>
              </a:solidFill>
            </a:endParaRPr>
          </a:p>
          <a:p>
            <a:pPr marL="205740" indent="-205740">
              <a:buFont typeface="Wingdings 2"/>
              <a:buChar char=""/>
            </a:pPr>
            <a:endParaRPr lang="tr-TR" dirty="0"/>
          </a:p>
        </p:txBody>
      </p:sp>
    </p:spTree>
    <p:extLst>
      <p:ext uri="{BB962C8B-B14F-4D97-AF65-F5344CB8AC3E}">
        <p14:creationId xmlns:p14="http://schemas.microsoft.com/office/powerpoint/2010/main" val="2750523771"/>
      </p:ext>
    </p:extLst>
  </p:cSld>
  <p:clrMapOvr>
    <a:masterClrMapping/>
  </p:clrMapOvr>
  <p:transition advClick="0" advTm="15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Resim 3"/>
          <p:cNvPicPr>
            <a:picLocks noChangeAspect="1"/>
          </p:cNvPicPr>
          <p:nvPr/>
        </p:nvPicPr>
        <p:blipFill>
          <a:blip r:embed="rId2" cstate="print"/>
          <a:srcRect/>
          <a:stretch>
            <a:fillRect/>
          </a:stretch>
        </p:blipFill>
        <p:spPr bwMode="auto">
          <a:xfrm>
            <a:off x="1714500" y="1143000"/>
            <a:ext cx="5715000" cy="4572000"/>
          </a:xfrm>
          <a:prstGeom prst="rect">
            <a:avLst/>
          </a:prstGeom>
          <a:noFill/>
          <a:ln w="9525">
            <a:noFill/>
            <a:miter lim="800000"/>
            <a:headEnd/>
            <a:tailEnd/>
          </a:ln>
        </p:spPr>
      </p:pic>
    </p:spTree>
    <p:extLst>
      <p:ext uri="{BB962C8B-B14F-4D97-AF65-F5344CB8AC3E}">
        <p14:creationId xmlns:p14="http://schemas.microsoft.com/office/powerpoint/2010/main" val="182399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Başlık 1"/>
          <p:cNvSpPr>
            <a:spLocks noGrp="1"/>
          </p:cNvSpPr>
          <p:nvPr>
            <p:ph type="title"/>
          </p:nvPr>
        </p:nvSpPr>
        <p:spPr>
          <a:xfrm>
            <a:off x="1439466" y="998935"/>
            <a:ext cx="6137672" cy="789384"/>
          </a:xfrm>
        </p:spPr>
        <p:txBody>
          <a:bodyPr rtlCol="0">
            <a:normAutofit fontScale="90000"/>
          </a:bodyPr>
          <a:lstStyle/>
          <a:p>
            <a:r>
              <a:rPr lang="tr-TR" b="1" dirty="0">
                <a:solidFill>
                  <a:schemeClr val="bg2">
                    <a:lumMod val="75000"/>
                  </a:schemeClr>
                </a:solidFill>
              </a:rPr>
              <a:t>Onur B</a:t>
            </a:r>
            <a:r>
              <a:rPr lang="tr-TR" b="1" dirty="0" smtClean="0">
                <a:solidFill>
                  <a:schemeClr val="bg2">
                    <a:lumMod val="75000"/>
                  </a:schemeClr>
                </a:solidFill>
              </a:rPr>
              <a:t>elgesi </a:t>
            </a:r>
            <a:r>
              <a:rPr lang="tr-TR" b="1" dirty="0">
                <a:solidFill>
                  <a:schemeClr val="bg2">
                    <a:lumMod val="75000"/>
                  </a:schemeClr>
                </a:solidFill>
              </a:rPr>
              <a:t>ile ödüllendirme</a:t>
            </a:r>
            <a:r>
              <a:rPr lang="tr-TR" dirty="0">
                <a:solidFill>
                  <a:schemeClr val="bg2">
                    <a:lumMod val="75000"/>
                  </a:schemeClr>
                </a:solidFill>
              </a:rPr>
              <a:t/>
            </a:r>
            <a:br>
              <a:rPr lang="tr-TR" dirty="0">
                <a:solidFill>
                  <a:schemeClr val="bg2">
                    <a:lumMod val="75000"/>
                  </a:schemeClr>
                </a:solidFill>
              </a:rPr>
            </a:br>
            <a:endParaRPr lang="tr-TR" dirty="0">
              <a:solidFill>
                <a:schemeClr val="bg2">
                  <a:lumMod val="75000"/>
                </a:schemeClr>
              </a:solidFill>
            </a:endParaRPr>
          </a:p>
        </p:txBody>
      </p:sp>
      <p:sp>
        <p:nvSpPr>
          <p:cNvPr id="1048643" name="İçerik Yer Tutucusu 2"/>
          <p:cNvSpPr>
            <a:spLocks noGrp="1"/>
          </p:cNvSpPr>
          <p:nvPr>
            <p:ph sz="quarter" idx="13"/>
          </p:nvPr>
        </p:nvSpPr>
        <p:spPr>
          <a:xfrm>
            <a:off x="1331641" y="1628800"/>
            <a:ext cx="6723459" cy="4536728"/>
          </a:xfrm>
        </p:spPr>
        <p:txBody>
          <a:bodyPr rtlCol="0">
            <a:normAutofit fontScale="85000" lnSpcReduction="10000"/>
          </a:bodyPr>
          <a:lstStyle/>
          <a:p>
            <a:pPr marL="205740" indent="-205740">
              <a:buFont typeface="Wingdings 2"/>
              <a:buChar char=""/>
            </a:pPr>
            <a:r>
              <a:rPr lang="tr-TR" b="1" dirty="0" smtClean="0">
                <a:solidFill>
                  <a:srgbClr val="C00000"/>
                </a:solidFill>
              </a:rPr>
              <a:t>Okul </a:t>
            </a:r>
            <a:r>
              <a:rPr lang="tr-TR" b="1" dirty="0">
                <a:solidFill>
                  <a:srgbClr val="C00000"/>
                </a:solidFill>
              </a:rPr>
              <a:t>öğrenci ödül ve disiplin kurulu puan şartına bağlı </a:t>
            </a:r>
            <a:r>
              <a:rPr lang="tr-TR" b="1" dirty="0" smtClean="0">
                <a:solidFill>
                  <a:srgbClr val="C00000"/>
                </a:solidFill>
              </a:rPr>
              <a:t>kalmadan;</a:t>
            </a:r>
            <a:endParaRPr lang="tr-TR" dirty="0">
              <a:solidFill>
                <a:srgbClr val="C00000"/>
              </a:solidFill>
            </a:endParaRPr>
          </a:p>
          <a:p>
            <a:pPr marL="205740" indent="-205740">
              <a:buFont typeface="Wingdings" pitchFamily="2" charset="2"/>
              <a:buChar char="Ø"/>
            </a:pPr>
            <a:r>
              <a:rPr lang="tr-TR" b="1" dirty="0" err="1" smtClean="0"/>
              <a:t>Türkçe'yi</a:t>
            </a:r>
            <a:r>
              <a:rPr lang="tr-TR" b="1" dirty="0" smtClean="0"/>
              <a:t> </a:t>
            </a:r>
            <a:r>
              <a:rPr lang="tr-TR" b="1" dirty="0"/>
              <a:t>doğru, güzel ve etkili kullanarak örnek </a:t>
            </a:r>
            <a:r>
              <a:rPr lang="tr-TR" b="1" dirty="0" smtClean="0"/>
              <a:t>olmak</a:t>
            </a:r>
            <a:endParaRPr lang="tr-TR" dirty="0"/>
          </a:p>
          <a:p>
            <a:pPr marL="205740" indent="-205740">
              <a:buFont typeface="Wingdings" pitchFamily="2" charset="2"/>
              <a:buChar char="Ø"/>
            </a:pPr>
            <a:r>
              <a:rPr lang="tr-TR" b="1" dirty="0" smtClean="0"/>
              <a:t> </a:t>
            </a:r>
            <a:r>
              <a:rPr lang="tr-TR" b="1" dirty="0"/>
              <a:t>Bilimsel projeler ile sosyal etkinliklere katılmak, bu çalışmalarda liderlik yapmak, yapılan etkinliklerde eğitime katkıda bulunmak ve üstün başarı </a:t>
            </a:r>
            <a:r>
              <a:rPr lang="tr-TR" b="1" dirty="0" smtClean="0"/>
              <a:t>göstermek</a:t>
            </a:r>
            <a:endParaRPr lang="tr-TR" dirty="0"/>
          </a:p>
          <a:p>
            <a:pPr marL="205740" indent="-205740">
              <a:buFont typeface="Wingdings" pitchFamily="2" charset="2"/>
              <a:buChar char="Ø"/>
            </a:pPr>
            <a:r>
              <a:rPr lang="tr-TR" b="1" dirty="0" smtClean="0"/>
              <a:t> </a:t>
            </a:r>
            <a:r>
              <a:rPr lang="tr-TR" b="1" dirty="0"/>
              <a:t>Okul araç-gereç ve donanımları ile çevreyi koruma ve gözetmede davranışlarıyla örnek </a:t>
            </a:r>
            <a:r>
              <a:rPr lang="tr-TR" b="1" dirty="0" smtClean="0"/>
              <a:t>olmak</a:t>
            </a:r>
            <a:endParaRPr lang="tr-TR" dirty="0"/>
          </a:p>
          <a:p>
            <a:pPr marL="205740" indent="-205740">
              <a:buFont typeface="Wingdings" pitchFamily="2" charset="2"/>
              <a:buChar char="Ø"/>
            </a:pPr>
            <a:r>
              <a:rPr lang="tr-TR" b="1" dirty="0" smtClean="0"/>
              <a:t> </a:t>
            </a:r>
            <a:r>
              <a:rPr lang="tr-TR" b="1" dirty="0"/>
              <a:t>Görgü kurallarına uymada ve insan ilişkilerinde örnek </a:t>
            </a:r>
            <a:r>
              <a:rPr lang="tr-TR" b="1" dirty="0" smtClean="0"/>
              <a:t>olmak</a:t>
            </a:r>
          </a:p>
          <a:p>
            <a:pPr marL="205740" indent="-205740">
              <a:buFont typeface="Wingdings" pitchFamily="2" charset="2"/>
              <a:buChar char="Ø"/>
            </a:pPr>
            <a:r>
              <a:rPr lang="tr-TR" b="1" dirty="0" smtClean="0"/>
              <a:t>Okula </a:t>
            </a:r>
            <a:r>
              <a:rPr lang="tr-TR" b="1" dirty="0"/>
              <a:t>ve derslere düzenli olarak gelmek, bu yönde arkadaşlarına iyi örnek </a:t>
            </a:r>
            <a:r>
              <a:rPr lang="tr-TR" b="1" dirty="0" smtClean="0"/>
              <a:t>olmak</a:t>
            </a:r>
          </a:p>
          <a:p>
            <a:pPr marL="0" indent="0">
              <a:buNone/>
            </a:pPr>
            <a:endParaRPr lang="tr-TR" dirty="0"/>
          </a:p>
          <a:p>
            <a:pPr marL="205740" indent="-205740">
              <a:buFont typeface="Wingdings 2"/>
              <a:buChar char=""/>
            </a:pPr>
            <a:endParaRPr lang="tr-TR" dirty="0"/>
          </a:p>
        </p:txBody>
      </p:sp>
    </p:spTree>
    <p:extLst>
      <p:ext uri="{BB962C8B-B14F-4D97-AF65-F5344CB8AC3E}">
        <p14:creationId xmlns:p14="http://schemas.microsoft.com/office/powerpoint/2010/main" val="3112604725"/>
      </p:ext>
    </p:extLst>
  </p:cSld>
  <p:clrMapOvr>
    <a:masterClrMapping/>
  </p:clrMapOvr>
  <p:transition advClick="0" advTm="30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Başlık 1"/>
          <p:cNvSpPr>
            <a:spLocks noGrp="1"/>
          </p:cNvSpPr>
          <p:nvPr>
            <p:ph type="title"/>
          </p:nvPr>
        </p:nvSpPr>
        <p:spPr>
          <a:xfrm>
            <a:off x="1656160" y="1214439"/>
            <a:ext cx="6137672" cy="789385"/>
          </a:xfrm>
        </p:spPr>
        <p:txBody>
          <a:bodyPr rtlCol="0">
            <a:normAutofit fontScale="90000"/>
          </a:bodyPr>
          <a:lstStyle/>
          <a:p>
            <a:r>
              <a:rPr lang="tr-TR" dirty="0" smtClean="0">
                <a:solidFill>
                  <a:schemeClr val="accent1">
                    <a:tint val="88000"/>
                    <a:satMod val="150000"/>
                  </a:schemeClr>
                </a:solidFill>
              </a:rPr>
              <a:t>DİSİPLİN CEZALARI</a:t>
            </a:r>
            <a:r>
              <a:rPr lang="tr-TR" dirty="0">
                <a:solidFill>
                  <a:schemeClr val="accent1">
                    <a:tint val="88000"/>
                    <a:satMod val="150000"/>
                  </a:schemeClr>
                </a:solidFill>
              </a:rPr>
              <a:t/>
            </a:r>
            <a:br>
              <a:rPr lang="tr-TR" dirty="0">
                <a:solidFill>
                  <a:schemeClr val="accent1">
                    <a:tint val="88000"/>
                    <a:satMod val="150000"/>
                  </a:schemeClr>
                </a:solidFill>
              </a:rPr>
            </a:br>
            <a:endParaRPr lang="tr-TR" dirty="0">
              <a:solidFill>
                <a:schemeClr val="accent1">
                  <a:tint val="88000"/>
                  <a:satMod val="150000"/>
                </a:schemeClr>
              </a:solidFill>
            </a:endParaRPr>
          </a:p>
        </p:txBody>
      </p:sp>
      <p:sp>
        <p:nvSpPr>
          <p:cNvPr id="1048645" name="İçerik Yer Tutucusu 2"/>
          <p:cNvSpPr>
            <a:spLocks noGrp="1"/>
          </p:cNvSpPr>
          <p:nvPr>
            <p:ph sz="quarter" idx="13"/>
          </p:nvPr>
        </p:nvSpPr>
        <p:spPr>
          <a:xfrm>
            <a:off x="1494235" y="2511028"/>
            <a:ext cx="6172200" cy="2537222"/>
          </a:xfrm>
        </p:spPr>
        <p:txBody>
          <a:bodyPr>
            <a:normAutofit/>
          </a:bodyPr>
          <a:lstStyle/>
          <a:p>
            <a:pPr marL="0" indent="0">
              <a:buNone/>
            </a:pPr>
            <a:r>
              <a:rPr lang="tr-TR" altLang="tr-TR" b="1" smtClean="0">
                <a:solidFill>
                  <a:srgbClr val="C00000"/>
                </a:solidFill>
              </a:rPr>
              <a:t>a) Kınama,</a:t>
            </a:r>
          </a:p>
          <a:p>
            <a:pPr marL="0" indent="0">
              <a:buNone/>
            </a:pPr>
            <a:r>
              <a:rPr lang="tr-TR" altLang="tr-TR" b="1" smtClean="0">
                <a:solidFill>
                  <a:srgbClr val="C00000"/>
                </a:solidFill>
              </a:rPr>
              <a:t>b) Okuldan kısa süreli uzaklaştırma,</a:t>
            </a:r>
          </a:p>
          <a:p>
            <a:pPr marL="0" indent="0">
              <a:buNone/>
            </a:pPr>
            <a:r>
              <a:rPr lang="tr-TR" altLang="tr-TR" b="1" smtClean="0">
                <a:solidFill>
                  <a:srgbClr val="C00000"/>
                </a:solidFill>
              </a:rPr>
              <a:t>c) Okuldan tasdikname ile uzaklaştırma,</a:t>
            </a:r>
          </a:p>
          <a:p>
            <a:pPr marL="0" indent="0">
              <a:buNone/>
            </a:pPr>
            <a:r>
              <a:rPr lang="tr-TR" altLang="tr-TR" b="1" smtClean="0">
                <a:solidFill>
                  <a:srgbClr val="C00000"/>
                </a:solidFill>
              </a:rPr>
              <a:t>ç) Örgün eğitim dışına çıkarma</a:t>
            </a:r>
          </a:p>
          <a:p>
            <a:pPr marL="0" indent="0">
              <a:buNone/>
            </a:pPr>
            <a:r>
              <a:rPr lang="tr-TR" altLang="tr-TR" b="1" smtClean="0"/>
              <a:t>cezalarından biri verilir.</a:t>
            </a:r>
          </a:p>
          <a:p>
            <a:pPr marL="0" indent="0">
              <a:buNone/>
            </a:pPr>
            <a:endParaRPr lang="tr-TR" altLang="tr-TR" smtClean="0"/>
          </a:p>
        </p:txBody>
      </p:sp>
      <p:sp>
        <p:nvSpPr>
          <p:cNvPr id="1048646" name="İçerik Yer Tutucusu 2"/>
          <p:cNvSpPr txBox="1"/>
          <p:nvPr/>
        </p:nvSpPr>
        <p:spPr bwMode="auto">
          <a:xfrm>
            <a:off x="1494235" y="1808560"/>
            <a:ext cx="6172200" cy="507206"/>
          </a:xfrm>
          <a:prstGeom prst="rect">
            <a:avLst/>
          </a:prstGeom>
          <a:noFill/>
          <a:ln w="9525">
            <a:noFill/>
            <a:miter lim="800000"/>
            <a:headEnd/>
            <a:tailEnd/>
          </a:ln>
        </p:spPr>
        <p:txBody>
          <a:bodyPr/>
          <a:lstStyle/>
          <a:p>
            <a:pPr algn="ctr">
              <a:spcBef>
                <a:spcPct val="20000"/>
              </a:spcBef>
              <a:buFont typeface="Arial" charset="0"/>
              <a:buNone/>
            </a:pPr>
            <a:r>
              <a:rPr lang="tr-TR" altLang="tr-TR" sz="2400" b="1">
                <a:latin typeface="Candara" pitchFamily="34" charset="0"/>
              </a:rPr>
              <a:t>Öğrencilere davranışlarının niteliklerine göre;</a:t>
            </a:r>
          </a:p>
        </p:txBody>
      </p:sp>
    </p:spTree>
    <p:extLst>
      <p:ext uri="{BB962C8B-B14F-4D97-AF65-F5344CB8AC3E}">
        <p14:creationId xmlns:p14="http://schemas.microsoft.com/office/powerpoint/2010/main" val="1104376468"/>
      </p:ext>
    </p:extLst>
  </p:cSld>
  <p:clrMapOvr>
    <a:masterClrMapping/>
  </p:clrMapOvr>
  <p:transition advClick="0" advTm="12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Başlık 1"/>
          <p:cNvSpPr>
            <a:spLocks noGrp="1"/>
          </p:cNvSpPr>
          <p:nvPr>
            <p:ph type="title"/>
          </p:nvPr>
        </p:nvSpPr>
        <p:spPr/>
        <p:txBody>
          <a:bodyPr rtlCol="0">
            <a:normAutofit/>
          </a:bodyPr>
          <a:lstStyle/>
          <a:p>
            <a:r>
              <a:rPr lang="tr-TR" dirty="0">
                <a:solidFill>
                  <a:schemeClr val="accent1">
                    <a:tint val="88000"/>
                    <a:satMod val="150000"/>
                  </a:schemeClr>
                </a:solidFill>
              </a:rPr>
              <a:t/>
            </a:r>
            <a:br>
              <a:rPr lang="tr-TR" dirty="0">
                <a:solidFill>
                  <a:schemeClr val="accent1">
                    <a:tint val="88000"/>
                    <a:satMod val="150000"/>
                  </a:schemeClr>
                </a:solidFill>
              </a:rPr>
            </a:br>
            <a:endParaRPr lang="tr-TR" dirty="0">
              <a:solidFill>
                <a:schemeClr val="accent1">
                  <a:tint val="88000"/>
                  <a:satMod val="150000"/>
                </a:schemeClr>
              </a:solidFill>
            </a:endParaRPr>
          </a:p>
        </p:txBody>
      </p:sp>
      <p:sp>
        <p:nvSpPr>
          <p:cNvPr id="1048648" name="İçerik Yer Tutucusu 2"/>
          <p:cNvSpPr>
            <a:spLocks noGrp="1"/>
          </p:cNvSpPr>
          <p:nvPr>
            <p:ph sz="quarter" idx="13"/>
          </p:nvPr>
        </p:nvSpPr>
        <p:spPr>
          <a:xfrm>
            <a:off x="1331120" y="944166"/>
            <a:ext cx="6481763" cy="4861322"/>
          </a:xfrm>
        </p:spPr>
        <p:txBody>
          <a:bodyPr rtlCol="0">
            <a:normAutofit fontScale="32500" lnSpcReduction="20000"/>
          </a:bodyPr>
          <a:lstStyle/>
          <a:p>
            <a:pPr marL="0" indent="0">
              <a:buNone/>
            </a:pPr>
            <a:endParaRPr lang="tr-TR" sz="6300" b="1" dirty="0">
              <a:solidFill>
                <a:srgbClr val="C00000"/>
              </a:solidFill>
            </a:endParaRPr>
          </a:p>
          <a:p>
            <a:pPr marL="0" indent="0">
              <a:buNone/>
            </a:pPr>
            <a:r>
              <a:rPr lang="tr-TR" sz="6300" b="1" dirty="0">
                <a:solidFill>
                  <a:srgbClr val="C00000"/>
                </a:solidFill>
              </a:rPr>
              <a:t>Kınama cezasını gerektiren davranışlar</a:t>
            </a:r>
          </a:p>
          <a:p>
            <a:pPr marL="0" indent="0">
              <a:buNone/>
            </a:pPr>
            <a:endParaRPr lang="tr-TR" sz="6300" b="1" dirty="0">
              <a:solidFill>
                <a:srgbClr val="C00000"/>
              </a:solidFill>
            </a:endParaRPr>
          </a:p>
          <a:p>
            <a:pPr marL="0" indent="0" algn="just">
              <a:buFont typeface="Wingdings" pitchFamily="2" charset="2"/>
              <a:buChar char="v"/>
            </a:pPr>
            <a:r>
              <a:rPr lang="tr-TR" sz="3150" b="1" dirty="0"/>
              <a:t> </a:t>
            </a:r>
            <a:r>
              <a:rPr lang="tr-TR" sz="3400" b="1" dirty="0"/>
              <a:t>Okulu, okulun eşyasını ve çevresini kirletmek,</a:t>
            </a:r>
          </a:p>
          <a:p>
            <a:pPr marL="0" indent="0" algn="just">
              <a:buFont typeface="Wingdings" pitchFamily="2" charset="2"/>
              <a:buChar char="v"/>
            </a:pPr>
            <a:r>
              <a:rPr lang="tr-TR" sz="3400" b="1" dirty="0"/>
              <a:t>Yönetici, öğretmen veya eğitici personel tarafından verilen görevleri yapmamak</a:t>
            </a:r>
          </a:p>
          <a:p>
            <a:pPr marL="0" indent="0" algn="just">
              <a:buFont typeface="Wingdings" pitchFamily="2" charset="2"/>
              <a:buChar char="v"/>
            </a:pPr>
            <a:r>
              <a:rPr lang="tr-TR" sz="3400" b="1" dirty="0"/>
              <a:t> </a:t>
            </a:r>
            <a:r>
              <a:rPr lang="tr-TR" sz="3400" b="1" u="sng" dirty="0">
                <a:solidFill>
                  <a:srgbClr val="FF0000"/>
                </a:solidFill>
              </a:rPr>
              <a:t>Kılık-kıyafete i</a:t>
            </a:r>
            <a:r>
              <a:rPr lang="tr-TR" sz="3400" b="1" dirty="0"/>
              <a:t>lişkin mevzuat hükümlerine uymamak</a:t>
            </a:r>
          </a:p>
          <a:p>
            <a:pPr marL="0" indent="0" algn="just">
              <a:buFont typeface="Wingdings" pitchFamily="2" charset="2"/>
              <a:buChar char="v"/>
            </a:pPr>
            <a:r>
              <a:rPr lang="tr-TR" sz="3400" b="1" u="sng" dirty="0">
                <a:solidFill>
                  <a:srgbClr val="FF0000"/>
                </a:solidFill>
              </a:rPr>
              <a:t>Tütün ve tütün</a:t>
            </a:r>
            <a:r>
              <a:rPr lang="tr-TR" sz="3400" b="1" dirty="0"/>
              <a:t> mamullerini bulundurmak veya içmek</a:t>
            </a:r>
          </a:p>
          <a:p>
            <a:pPr marL="0" indent="0" algn="just">
              <a:buFont typeface="Wingdings" pitchFamily="2" charset="2"/>
              <a:buChar char="v"/>
            </a:pPr>
            <a:r>
              <a:rPr lang="tr-TR" sz="3400" b="1" dirty="0"/>
              <a:t> </a:t>
            </a:r>
            <a:r>
              <a:rPr lang="tr-TR" sz="3400" b="1" u="sng" dirty="0"/>
              <a:t>Başkasına ait eşyayı izinsiz almak veya kullanmak</a:t>
            </a:r>
            <a:endParaRPr lang="tr-TR" sz="3400" b="1" dirty="0"/>
          </a:p>
          <a:p>
            <a:pPr marL="0" indent="0" algn="just">
              <a:buFont typeface="Wingdings" pitchFamily="2" charset="2"/>
              <a:buChar char="v"/>
            </a:pPr>
            <a:r>
              <a:rPr lang="tr-TR" sz="3400" b="1" dirty="0"/>
              <a:t>Dersle ilgili araç-gereci yanında bulundurmamak, bulundurulması yönündeki uyarılara aldırmamak, sahip olmasına rağmen ders araç-gerecini kullanmamayı alışkanlık hâline getirmek</a:t>
            </a:r>
          </a:p>
          <a:p>
            <a:pPr marL="0" indent="0" algn="just">
              <a:buFont typeface="Wingdings" pitchFamily="2" charset="2"/>
              <a:buChar char="v"/>
            </a:pPr>
            <a:r>
              <a:rPr lang="tr-TR" sz="3400" b="1" dirty="0">
                <a:solidFill>
                  <a:srgbClr val="FF0000"/>
                </a:solidFill>
              </a:rPr>
              <a:t>Yalan söylemek</a:t>
            </a:r>
          </a:p>
          <a:p>
            <a:pPr marL="0" indent="0" algn="just">
              <a:buFont typeface="Wingdings" pitchFamily="2" charset="2"/>
              <a:buChar char="v"/>
            </a:pPr>
            <a:r>
              <a:rPr lang="tr-TR" sz="3400" b="1" u="sng" dirty="0"/>
              <a:t>Okula geldiği hâlde özürsüz olarak derslere</a:t>
            </a:r>
            <a:r>
              <a:rPr lang="tr-TR" sz="3400" b="1" dirty="0"/>
              <a:t>, uygulamalara, etütlere, törenlere ve diğer sosyal etkinliklere </a:t>
            </a:r>
            <a:r>
              <a:rPr lang="tr-TR" sz="3400" b="1" u="sng" dirty="0"/>
              <a:t>geç katılmak veya erken ayrılmak</a:t>
            </a:r>
            <a:endParaRPr lang="tr-TR" sz="3400" b="1" dirty="0"/>
          </a:p>
          <a:p>
            <a:pPr marL="0" indent="0" algn="just">
              <a:buFont typeface="Wingdings" pitchFamily="2" charset="2"/>
              <a:buChar char="v"/>
            </a:pPr>
            <a:r>
              <a:rPr lang="tr-TR" sz="3400" b="1" u="sng" dirty="0"/>
              <a:t>Okul içinde veya dışında okulun personeli ile diğer kişilere karşı kaba ve saygısız davranmak</a:t>
            </a:r>
            <a:r>
              <a:rPr lang="tr-TR" sz="3400" b="1" dirty="0"/>
              <a:t>,</a:t>
            </a:r>
          </a:p>
          <a:p>
            <a:pPr marL="0" indent="0">
              <a:buNone/>
            </a:pPr>
            <a:endParaRPr lang="tr-TR" sz="1800" dirty="0"/>
          </a:p>
        </p:txBody>
      </p:sp>
    </p:spTree>
    <p:extLst>
      <p:ext uri="{BB962C8B-B14F-4D97-AF65-F5344CB8AC3E}">
        <p14:creationId xmlns:p14="http://schemas.microsoft.com/office/powerpoint/2010/main" val="2086575705"/>
      </p:ext>
    </p:extLst>
  </p:cSld>
  <p:clrMapOvr>
    <a:masterClrMapping/>
  </p:clrMapOvr>
  <p:transition advClick="0" advTm="30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İçerik Yer Tutucusu 2"/>
          <p:cNvSpPr>
            <a:spLocks noGrp="1"/>
          </p:cNvSpPr>
          <p:nvPr>
            <p:ph sz="quarter" idx="13"/>
          </p:nvPr>
        </p:nvSpPr>
        <p:spPr>
          <a:xfrm>
            <a:off x="1439468" y="1107281"/>
            <a:ext cx="6373415" cy="4643438"/>
          </a:xfrm>
        </p:spPr>
        <p:txBody>
          <a:bodyPr rtlCol="0">
            <a:normAutofit fontScale="70000" lnSpcReduction="20000"/>
          </a:bodyPr>
          <a:lstStyle/>
          <a:p>
            <a:pPr marL="0" indent="0" algn="just">
              <a:buFont typeface="Wingdings" pitchFamily="2" charset="2"/>
              <a:buChar char="v"/>
            </a:pPr>
            <a:r>
              <a:rPr lang="tr-TR" b="1" u="sng" dirty="0" smtClean="0">
                <a:solidFill>
                  <a:srgbClr val="FF0000"/>
                </a:solidFill>
              </a:rPr>
              <a:t>Dersin </a:t>
            </a:r>
            <a:r>
              <a:rPr lang="tr-TR" b="1" u="sng" dirty="0">
                <a:solidFill>
                  <a:srgbClr val="FF0000"/>
                </a:solidFill>
              </a:rPr>
              <a:t>ve ders dışı faaliyetlerin akışını ve </a:t>
            </a:r>
            <a:r>
              <a:rPr lang="tr-TR" b="1" u="sng" dirty="0" smtClean="0">
                <a:solidFill>
                  <a:srgbClr val="FF0000"/>
                </a:solidFill>
              </a:rPr>
              <a:t>dav</a:t>
            </a:r>
            <a:r>
              <a:rPr lang="tr-TR" b="1" dirty="0" smtClean="0">
                <a:solidFill>
                  <a:srgbClr val="FF0000"/>
                </a:solidFill>
              </a:rPr>
              <a:t>ranışlarda bulunmak</a:t>
            </a:r>
          </a:p>
          <a:p>
            <a:pPr marL="0" indent="0" algn="just">
              <a:buFont typeface="Wingdings" pitchFamily="2" charset="2"/>
              <a:buChar char="v"/>
            </a:pPr>
            <a:r>
              <a:rPr lang="tr-TR" b="1" u="sng" dirty="0" smtClean="0">
                <a:solidFill>
                  <a:srgbClr val="FF0000"/>
                </a:solidFill>
              </a:rPr>
              <a:t>Kopya </a:t>
            </a:r>
            <a:r>
              <a:rPr lang="tr-TR" b="1" u="sng" dirty="0">
                <a:solidFill>
                  <a:srgbClr val="FF0000"/>
                </a:solidFill>
              </a:rPr>
              <a:t>çekmek veya çekilmesine yardımcı </a:t>
            </a:r>
            <a:r>
              <a:rPr lang="tr-TR" b="1" dirty="0" smtClean="0">
                <a:solidFill>
                  <a:srgbClr val="FF0000"/>
                </a:solidFill>
              </a:rPr>
              <a:t>olmak</a:t>
            </a:r>
            <a:endParaRPr lang="tr-TR" b="1" dirty="0">
              <a:solidFill>
                <a:srgbClr val="FF0000"/>
              </a:solidFill>
            </a:endParaRPr>
          </a:p>
          <a:p>
            <a:pPr marL="0" indent="0" algn="just">
              <a:buFont typeface="Wingdings" pitchFamily="2" charset="2"/>
              <a:buChar char="v"/>
            </a:pPr>
            <a:r>
              <a:rPr lang="tr-TR" b="1" dirty="0" smtClean="0"/>
              <a:t>Yasaklanmış</a:t>
            </a:r>
            <a:r>
              <a:rPr lang="tr-TR" b="1" dirty="0"/>
              <a:t>, müstehcen yayınları okula ve okula bağlı yerlere sokmak veya yanında </a:t>
            </a:r>
            <a:r>
              <a:rPr lang="tr-TR" b="1" dirty="0" smtClean="0"/>
              <a:t>bulundurmak</a:t>
            </a:r>
          </a:p>
          <a:p>
            <a:pPr marL="0" indent="0" algn="just">
              <a:buFont typeface="Wingdings" pitchFamily="2" charset="2"/>
              <a:buChar char="v"/>
            </a:pPr>
            <a:r>
              <a:rPr lang="tr-TR" b="1" dirty="0" smtClean="0"/>
              <a:t>Okul </a:t>
            </a:r>
            <a:r>
              <a:rPr lang="tr-TR" b="1" dirty="0"/>
              <a:t>yetkililerinin ve </a:t>
            </a:r>
            <a:r>
              <a:rPr lang="tr-TR" b="1" u="sng" dirty="0"/>
              <a:t>disiplin kurulunun çağrılarına uymamak </a:t>
            </a:r>
            <a:r>
              <a:rPr lang="tr-TR" b="1" dirty="0"/>
              <a:t>ve çağrı yazılarını almaktan </a:t>
            </a:r>
            <a:r>
              <a:rPr lang="tr-TR" b="1" dirty="0" smtClean="0"/>
              <a:t>kaçınmak</a:t>
            </a:r>
          </a:p>
          <a:p>
            <a:pPr marL="0" indent="0" algn="just">
              <a:buFont typeface="Wingdings" pitchFamily="2" charset="2"/>
              <a:buChar char="v"/>
            </a:pPr>
            <a:r>
              <a:rPr lang="tr-TR" b="1" dirty="0" smtClean="0"/>
              <a:t>Üzerinde </a:t>
            </a:r>
            <a:r>
              <a:rPr lang="tr-TR" b="1" dirty="0"/>
              <a:t>kumar oynamaya yarayan araç-gereç </a:t>
            </a:r>
            <a:r>
              <a:rPr lang="tr-TR" b="1" dirty="0" smtClean="0"/>
              <a:t>bulundurmak</a:t>
            </a:r>
          </a:p>
          <a:p>
            <a:pPr marL="0" indent="0" algn="just">
              <a:buFont typeface="Wingdings" pitchFamily="2" charset="2"/>
              <a:buChar char="v"/>
            </a:pPr>
            <a:r>
              <a:rPr lang="tr-TR" b="1" dirty="0" smtClean="0"/>
              <a:t>Okulca </a:t>
            </a:r>
            <a:r>
              <a:rPr lang="tr-TR" b="1" dirty="0"/>
              <a:t>istenen </a:t>
            </a:r>
            <a:r>
              <a:rPr lang="tr-TR" b="1" u="sng" dirty="0"/>
              <a:t>kişisel veya ailesi ile ilgili bilgileri okula geç bildirmek</a:t>
            </a:r>
            <a:r>
              <a:rPr lang="tr-TR" b="1" dirty="0"/>
              <a:t>, yanlış bildirmek veya </a:t>
            </a:r>
            <a:r>
              <a:rPr lang="tr-TR" b="1" dirty="0" smtClean="0"/>
              <a:t>bildirmemek</a:t>
            </a:r>
          </a:p>
          <a:p>
            <a:pPr marL="0" indent="0" algn="just">
              <a:buFont typeface="Wingdings" pitchFamily="2" charset="2"/>
              <a:buChar char="v"/>
            </a:pPr>
            <a:r>
              <a:rPr lang="tr-TR" b="1" dirty="0" smtClean="0">
                <a:solidFill>
                  <a:srgbClr val="00B0F0"/>
                </a:solidFill>
              </a:rPr>
              <a:t>Bilişim araçlarını, okul yönetimi ile </a:t>
            </a:r>
            <a:r>
              <a:rPr lang="tr-TR" b="1" u="sng" dirty="0" smtClean="0">
                <a:solidFill>
                  <a:srgbClr val="00B0F0"/>
                </a:solidFill>
              </a:rPr>
              <a:t>öğretmenin bilgisi ve izni dışında konuşma yaparak, ses ve görüntü alarak, mesaj ve e-mail göndererek</a:t>
            </a:r>
            <a:r>
              <a:rPr lang="tr-TR" b="1" dirty="0" smtClean="0">
                <a:solidFill>
                  <a:srgbClr val="00B0F0"/>
                </a:solidFill>
              </a:rPr>
              <a:t>, bunları arkadaşlarıyla paylaşarak eğitim-öğretimi olumsuz yönde etkileyecek şekilde kullanmak</a:t>
            </a:r>
          </a:p>
          <a:p>
            <a:pPr marL="205740" indent="-205740">
              <a:buFont typeface="Wingdings 2"/>
              <a:buChar char=""/>
            </a:pPr>
            <a:endParaRPr lang="tr-TR" dirty="0"/>
          </a:p>
        </p:txBody>
      </p:sp>
      <p:sp>
        <p:nvSpPr>
          <p:cNvPr id="1048650" name="3 5-Nokta Yıldız"/>
          <p:cNvSpPr/>
          <p:nvPr/>
        </p:nvSpPr>
        <p:spPr>
          <a:xfrm>
            <a:off x="4788024" y="5373216"/>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
        <p:nvSpPr>
          <p:cNvPr id="1048651" name="4 5-Nokta Yıldız"/>
          <p:cNvSpPr/>
          <p:nvPr/>
        </p:nvSpPr>
        <p:spPr>
          <a:xfrm>
            <a:off x="4211960" y="5371800"/>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
        <p:nvSpPr>
          <p:cNvPr id="1048652" name="5 5-Nokta Yıldız"/>
          <p:cNvSpPr/>
          <p:nvPr/>
        </p:nvSpPr>
        <p:spPr>
          <a:xfrm>
            <a:off x="3501562" y="5371800"/>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Tree>
    <p:extLst>
      <p:ext uri="{BB962C8B-B14F-4D97-AF65-F5344CB8AC3E}">
        <p14:creationId xmlns:p14="http://schemas.microsoft.com/office/powerpoint/2010/main" val="2717803370"/>
      </p:ext>
    </p:extLst>
  </p:cSld>
  <p:clrMapOvr>
    <a:masterClrMapping/>
  </p:clrMapOvr>
  <p:transition advClick="0" advTm="3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C00000"/>
                </a:solidFill>
                <a:latin typeface="Times New Roman" pitchFamily="18" charset="0"/>
                <a:cs typeface="Times New Roman" pitchFamily="18" charset="0"/>
              </a:rPr>
              <a:t>Amacına göre Rehberlik?</a:t>
            </a:r>
          </a:p>
        </p:txBody>
      </p:sp>
      <p:graphicFrame>
        <p:nvGraphicFramePr>
          <p:cNvPr id="6" name="5 İçerik Yer Tutucusu"/>
          <p:cNvGraphicFramePr>
            <a:graphicFrameLocks noGrp="1"/>
          </p:cNvGraphicFramePr>
          <p:nvPr>
            <p:ph idx="1"/>
          </p:nvPr>
        </p:nvGraphicFramePr>
        <p:xfrm>
          <a:off x="457200" y="1600201"/>
          <a:ext cx="8229600" cy="3114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Resim" descr="IMG_8855.JPG"/>
          <p:cNvPicPr>
            <a:picLocks noChangeAspect="1"/>
          </p:cNvPicPr>
          <p:nvPr/>
        </p:nvPicPr>
        <p:blipFill>
          <a:blip r:embed="rId7"/>
          <a:stretch>
            <a:fillRect/>
          </a:stretch>
        </p:blipFill>
        <p:spPr>
          <a:xfrm>
            <a:off x="1428728" y="4857760"/>
            <a:ext cx="1788610" cy="2000240"/>
          </a:xfrm>
          <a:prstGeom prst="rect">
            <a:avLst/>
          </a:prstGeom>
        </p:spPr>
      </p:pic>
      <p:pic>
        <p:nvPicPr>
          <p:cNvPr id="5" name="4 Resim" descr="IMG_8857.JPG"/>
          <p:cNvPicPr>
            <a:picLocks noChangeAspect="1"/>
          </p:cNvPicPr>
          <p:nvPr/>
        </p:nvPicPr>
        <p:blipFill>
          <a:blip r:embed="rId8"/>
          <a:stretch>
            <a:fillRect/>
          </a:stretch>
        </p:blipFill>
        <p:spPr>
          <a:xfrm>
            <a:off x="3500430" y="4857760"/>
            <a:ext cx="2261307" cy="2000240"/>
          </a:xfrm>
          <a:prstGeom prst="rect">
            <a:avLst/>
          </a:prstGeom>
        </p:spPr>
      </p:pic>
      <p:pic>
        <p:nvPicPr>
          <p:cNvPr id="7" name="6 Resim" descr="IMG_8863.JPG"/>
          <p:cNvPicPr>
            <a:picLocks noChangeAspect="1"/>
          </p:cNvPicPr>
          <p:nvPr/>
        </p:nvPicPr>
        <p:blipFill>
          <a:blip r:embed="rId9" cstate="print"/>
          <a:stretch>
            <a:fillRect/>
          </a:stretch>
        </p:blipFill>
        <p:spPr>
          <a:xfrm>
            <a:off x="6072198" y="5057826"/>
            <a:ext cx="1800174" cy="1800174"/>
          </a:xfrm>
          <a:prstGeom prst="rect">
            <a:avLst/>
          </a:prstGeom>
        </p:spPr>
      </p:pic>
    </p:spTree>
  </p:cSld>
  <p:clrMapOvr>
    <a:masterClrMapping/>
  </p:clrMapOvr>
  <p:transition>
    <p:strips dir="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Başlık 1"/>
          <p:cNvSpPr>
            <a:spLocks noGrp="1"/>
          </p:cNvSpPr>
          <p:nvPr>
            <p:ph type="title"/>
          </p:nvPr>
        </p:nvSpPr>
        <p:spPr>
          <a:xfrm>
            <a:off x="1277542" y="998935"/>
            <a:ext cx="6723459" cy="789384"/>
          </a:xfrm>
        </p:spPr>
        <p:txBody>
          <a:bodyPr rtlCol="0">
            <a:normAutofit fontScale="90000"/>
          </a:bodyPr>
          <a:lstStyle/>
          <a:p>
            <a:r>
              <a:rPr lang="tr-TR" b="1" dirty="0">
                <a:solidFill>
                  <a:srgbClr val="C00000"/>
                </a:solidFill>
              </a:rPr>
              <a:t>Okuldan </a:t>
            </a:r>
            <a:r>
              <a:rPr lang="tr-TR" b="1" dirty="0" smtClean="0">
                <a:solidFill>
                  <a:srgbClr val="C00000"/>
                </a:solidFill>
              </a:rPr>
              <a:t>Kısa Süreli Uzaklaştırma Cezasını Gerektiren Davranışlar</a:t>
            </a:r>
            <a:endParaRPr lang="tr-TR" b="1" dirty="0">
              <a:solidFill>
                <a:srgbClr val="C00000"/>
              </a:solidFill>
            </a:endParaRPr>
          </a:p>
        </p:txBody>
      </p:sp>
      <p:sp>
        <p:nvSpPr>
          <p:cNvPr id="1048654" name="İçerik Yer Tutucusu 2"/>
          <p:cNvSpPr>
            <a:spLocks noGrp="1"/>
          </p:cNvSpPr>
          <p:nvPr>
            <p:ph sz="quarter" idx="13"/>
          </p:nvPr>
        </p:nvSpPr>
        <p:spPr>
          <a:xfrm>
            <a:off x="1277542" y="1916833"/>
            <a:ext cx="6723459" cy="3997003"/>
          </a:xfrm>
        </p:spPr>
        <p:txBody>
          <a:bodyPr rtlCol="0">
            <a:normAutofit fontScale="70000" lnSpcReduction="20000"/>
          </a:bodyPr>
          <a:lstStyle/>
          <a:p>
            <a:pPr marL="0" indent="0" algn="just">
              <a:buFont typeface="Wingdings" pitchFamily="2" charset="2"/>
              <a:buChar char="v"/>
            </a:pPr>
            <a:r>
              <a:rPr lang="tr-TR" b="1" dirty="0" smtClean="0"/>
              <a:t>Kişilere</a:t>
            </a:r>
            <a:r>
              <a:rPr lang="tr-TR" b="1" dirty="0"/>
              <a:t>, arkadaşlarına söz ve davranışlarla </a:t>
            </a:r>
            <a:r>
              <a:rPr lang="tr-TR" b="1" u="sng" dirty="0">
                <a:solidFill>
                  <a:srgbClr val="FF0000"/>
                </a:solidFill>
              </a:rPr>
              <a:t>sarkıntılık, hakaret ve iftira etmek veya ahlak kuralları ile bağdaşmayan davranışlarda</a:t>
            </a:r>
            <a:r>
              <a:rPr lang="tr-TR" b="1" dirty="0">
                <a:solidFill>
                  <a:srgbClr val="FF0000"/>
                </a:solidFill>
              </a:rPr>
              <a:t> </a:t>
            </a:r>
            <a:r>
              <a:rPr lang="tr-TR" b="1" dirty="0"/>
              <a:t>bulunmak ya da başkalarını bu gibi davranışlara </a:t>
            </a:r>
            <a:r>
              <a:rPr lang="tr-TR" b="1" dirty="0" smtClean="0"/>
              <a:t>kışkırtmak</a:t>
            </a:r>
          </a:p>
          <a:p>
            <a:pPr marL="0" indent="0" algn="just">
              <a:buFont typeface="Wingdings" pitchFamily="2" charset="2"/>
              <a:buChar char="v"/>
            </a:pPr>
            <a:r>
              <a:rPr lang="tr-TR" b="1" dirty="0" smtClean="0"/>
              <a:t>Kişileri </a:t>
            </a:r>
            <a:r>
              <a:rPr lang="tr-TR" b="1" dirty="0"/>
              <a:t>veya grupları </a:t>
            </a:r>
            <a:r>
              <a:rPr lang="tr-TR" b="1" u="sng" dirty="0">
                <a:solidFill>
                  <a:srgbClr val="FF0000"/>
                </a:solidFill>
              </a:rPr>
              <a:t>dil, ırk, cinsiyet, siyasi düşünce, felsefi ve dini inançlarına göre ayırmayı , kınamayı, kötülemeyi amaçlayan davranışlarda bulunmak</a:t>
            </a:r>
            <a:r>
              <a:rPr lang="tr-TR" b="1" dirty="0"/>
              <a:t> veya ayrımcılığı körükleyici semboller </a:t>
            </a:r>
            <a:r>
              <a:rPr lang="tr-TR" b="1" dirty="0" smtClean="0"/>
              <a:t>taşımak</a:t>
            </a:r>
          </a:p>
          <a:p>
            <a:pPr marL="0" indent="0" algn="just">
              <a:buFont typeface="Wingdings" pitchFamily="2" charset="2"/>
              <a:buChar char="v"/>
            </a:pPr>
            <a:r>
              <a:rPr lang="tr-TR" b="1" u="sng" dirty="0" smtClean="0"/>
              <a:t>Her </a:t>
            </a:r>
            <a:r>
              <a:rPr lang="tr-TR" b="1" u="sng" dirty="0"/>
              <a:t>türlü ortamda kumar oynamak veya </a:t>
            </a:r>
            <a:r>
              <a:rPr lang="tr-TR" b="1" u="sng" dirty="0" smtClean="0"/>
              <a:t>oynatmak</a:t>
            </a:r>
            <a:endParaRPr lang="tr-TR" b="1" dirty="0" smtClean="0"/>
          </a:p>
          <a:p>
            <a:pPr marL="0" indent="0" algn="just">
              <a:buFont typeface="Wingdings" pitchFamily="2" charset="2"/>
              <a:buChar char="v"/>
            </a:pPr>
            <a:r>
              <a:rPr lang="tr-TR" b="1" dirty="0" smtClean="0"/>
              <a:t>Öğretmen</a:t>
            </a:r>
            <a:r>
              <a:rPr lang="tr-TR" b="1" dirty="0"/>
              <a:t>, </a:t>
            </a:r>
            <a:r>
              <a:rPr lang="tr-TR" b="1" dirty="0" smtClean="0"/>
              <a:t>okul </a:t>
            </a:r>
            <a:r>
              <a:rPr lang="tr-TR" b="1" dirty="0"/>
              <a:t>yönetimince verilen görevlerin yapılmasına engel </a:t>
            </a:r>
            <a:r>
              <a:rPr lang="tr-TR" b="1" dirty="0" smtClean="0"/>
              <a:t>olmak</a:t>
            </a:r>
          </a:p>
          <a:p>
            <a:pPr marL="0" indent="0" algn="just">
              <a:buFont typeface="Wingdings" pitchFamily="2" charset="2"/>
              <a:buChar char="v"/>
            </a:pPr>
            <a:r>
              <a:rPr lang="tr-TR" b="1" u="sng" dirty="0" smtClean="0">
                <a:solidFill>
                  <a:srgbClr val="FF0000"/>
                </a:solidFill>
              </a:rPr>
              <a:t>Öğretmenlere, </a:t>
            </a:r>
            <a:r>
              <a:rPr lang="tr-TR" b="1" u="sng" dirty="0">
                <a:solidFill>
                  <a:srgbClr val="FF0000"/>
                </a:solidFill>
              </a:rPr>
              <a:t>yöneticilere, memurlara</a:t>
            </a:r>
            <a:r>
              <a:rPr lang="tr-TR" b="1" u="sng" dirty="0"/>
              <a:t>, </a:t>
            </a:r>
            <a:r>
              <a:rPr lang="tr-TR" b="1" u="sng" dirty="0" smtClean="0"/>
              <a:t>hakaret </a:t>
            </a:r>
            <a:r>
              <a:rPr lang="tr-TR" b="1" u="sng" dirty="0"/>
              <a:t>etmek, karşı gelmek ve görevlerini yapmalarına engel </a:t>
            </a:r>
            <a:r>
              <a:rPr lang="tr-TR" b="1" u="sng" dirty="0" smtClean="0"/>
              <a:t>olmak</a:t>
            </a:r>
            <a:endParaRPr lang="tr-TR" b="1" dirty="0" smtClean="0"/>
          </a:p>
          <a:p>
            <a:pPr marL="0" indent="0" algn="just">
              <a:buFont typeface="Wingdings" pitchFamily="2" charset="2"/>
              <a:buChar char="v"/>
            </a:pPr>
            <a:r>
              <a:rPr lang="tr-TR" b="1" dirty="0" smtClean="0"/>
              <a:t>Yasaklanmış </a:t>
            </a:r>
            <a:r>
              <a:rPr lang="tr-TR" b="1" dirty="0"/>
              <a:t>veya müstehcen yayın, kitap, dergi, broşür, gazete, bildiri, beyanname, ilan ve benzerlerini dağıtmak, duvarlara ve diğer yerlere asmak, yapıştırmak, yazmak, okul araç-gerecini ve eklentilerini bu amaçlar için kullanmak,</a:t>
            </a:r>
          </a:p>
          <a:p>
            <a:pPr marL="205740" indent="-205740">
              <a:buFont typeface="Wingdings 2"/>
              <a:buChar char=""/>
            </a:pPr>
            <a:endParaRPr lang="tr-TR" dirty="0"/>
          </a:p>
        </p:txBody>
      </p:sp>
    </p:spTree>
    <p:extLst>
      <p:ext uri="{BB962C8B-B14F-4D97-AF65-F5344CB8AC3E}">
        <p14:creationId xmlns:p14="http://schemas.microsoft.com/office/powerpoint/2010/main" val="3278038246"/>
      </p:ext>
    </p:extLst>
  </p:cSld>
  <p:clrMapOvr>
    <a:masterClrMapping/>
  </p:clrMapOvr>
  <p:transition advClick="0" advTm="30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Başlık 1"/>
          <p:cNvSpPr>
            <a:spLocks noGrp="1"/>
          </p:cNvSpPr>
          <p:nvPr>
            <p:ph type="title"/>
          </p:nvPr>
        </p:nvSpPr>
        <p:spPr>
          <a:xfrm>
            <a:off x="1143000" y="1063229"/>
            <a:ext cx="6723460" cy="857250"/>
          </a:xfrm>
        </p:spPr>
        <p:txBody>
          <a:bodyPr rtlCol="0">
            <a:normAutofit fontScale="90000"/>
          </a:bodyPr>
          <a:lstStyle/>
          <a:p>
            <a:r>
              <a:rPr lang="tr-TR" b="1" dirty="0">
                <a:solidFill>
                  <a:srgbClr val="C00000"/>
                </a:solidFill>
              </a:rPr>
              <a:t>Okuldan </a:t>
            </a:r>
            <a:r>
              <a:rPr lang="tr-TR" b="1" dirty="0" smtClean="0">
                <a:solidFill>
                  <a:srgbClr val="C00000"/>
                </a:solidFill>
              </a:rPr>
              <a:t>Kısa Süreli Uzaklaştırma Cezasını Gerektiren Davranışlar</a:t>
            </a:r>
            <a:endParaRPr lang="tr-TR" b="1" dirty="0">
              <a:solidFill>
                <a:srgbClr val="C00000"/>
              </a:solidFill>
            </a:endParaRPr>
          </a:p>
        </p:txBody>
      </p:sp>
      <p:sp>
        <p:nvSpPr>
          <p:cNvPr id="1048656" name="İçerik Yer Tutucusu 2"/>
          <p:cNvSpPr>
            <a:spLocks noGrp="1"/>
          </p:cNvSpPr>
          <p:nvPr>
            <p:ph sz="quarter" idx="13"/>
          </p:nvPr>
        </p:nvSpPr>
        <p:spPr>
          <a:xfrm>
            <a:off x="1331120" y="1970485"/>
            <a:ext cx="6481763" cy="3673078"/>
          </a:xfrm>
        </p:spPr>
        <p:txBody>
          <a:bodyPr rtlCol="0">
            <a:normAutofit fontScale="92500" lnSpcReduction="20000"/>
          </a:bodyPr>
          <a:lstStyle/>
          <a:p>
            <a:pPr marL="0" indent="0" algn="just">
              <a:buFont typeface="Wingdings" pitchFamily="2" charset="2"/>
              <a:buChar char="v"/>
            </a:pPr>
            <a:r>
              <a:rPr lang="tr-TR" b="1" dirty="0" smtClean="0"/>
              <a:t>Bilişim </a:t>
            </a:r>
            <a:r>
              <a:rPr lang="tr-TR" b="1" dirty="0"/>
              <a:t>araçları ile yönetici, öğretmen, </a:t>
            </a:r>
            <a:r>
              <a:rPr lang="tr-TR" b="1" dirty="0" smtClean="0"/>
              <a:t>ile </a:t>
            </a:r>
            <a:r>
              <a:rPr lang="tr-TR" b="1" dirty="0"/>
              <a:t>öğrencileri </a:t>
            </a:r>
            <a:r>
              <a:rPr lang="tr-TR" b="1" u="sng" dirty="0"/>
              <a:t>rahatsız edici davranışlarda</a:t>
            </a:r>
            <a:r>
              <a:rPr lang="tr-TR" b="1" dirty="0"/>
              <a:t> </a:t>
            </a:r>
            <a:r>
              <a:rPr lang="tr-TR" b="1" dirty="0" smtClean="0"/>
              <a:t>bulunmak</a:t>
            </a:r>
          </a:p>
          <a:p>
            <a:pPr marL="0" indent="0" algn="just">
              <a:buFont typeface="Wingdings" pitchFamily="2" charset="2"/>
              <a:buChar char="v"/>
            </a:pPr>
            <a:r>
              <a:rPr lang="tr-TR" b="1" u="sng" dirty="0" smtClean="0"/>
              <a:t>Geç </a:t>
            </a:r>
            <a:r>
              <a:rPr lang="tr-TR" b="1" u="sng" dirty="0"/>
              <a:t>gelmeyi veya erken ayrılmayı alışkanlık hâline </a:t>
            </a:r>
            <a:r>
              <a:rPr lang="tr-TR" b="1" u="sng" dirty="0" smtClean="0"/>
              <a:t>getirmek</a:t>
            </a:r>
            <a:endParaRPr lang="tr-TR" b="1" dirty="0" smtClean="0"/>
          </a:p>
          <a:p>
            <a:pPr marL="0" indent="0" algn="just">
              <a:buFont typeface="Wingdings" pitchFamily="2" charset="2"/>
              <a:buChar char="v"/>
            </a:pPr>
            <a:r>
              <a:rPr lang="tr-TR" b="1" u="sng" dirty="0" smtClean="0"/>
              <a:t>Kavga</a:t>
            </a:r>
            <a:r>
              <a:rPr lang="tr-TR" b="1" u="sng" dirty="0"/>
              <a:t>, darp etmek ve yaralama olaylarına </a:t>
            </a:r>
            <a:r>
              <a:rPr lang="tr-TR" b="1" u="sng" dirty="0" smtClean="0"/>
              <a:t>karışmak</a:t>
            </a:r>
            <a:endParaRPr lang="tr-TR" b="1" dirty="0" smtClean="0"/>
          </a:p>
          <a:p>
            <a:pPr marL="0" indent="0" algn="just">
              <a:buFont typeface="Wingdings" pitchFamily="2" charset="2"/>
              <a:buChar char="v"/>
            </a:pPr>
            <a:r>
              <a:rPr lang="tr-TR" b="1" u="sng" dirty="0" smtClean="0"/>
              <a:t>Organizeli </a:t>
            </a:r>
            <a:r>
              <a:rPr lang="tr-TR" b="1" u="sng" dirty="0"/>
              <a:t>kopya çekmek </a:t>
            </a:r>
            <a:r>
              <a:rPr lang="tr-TR" b="1" dirty="0"/>
              <a:t>veya çekilmesine yardımcı </a:t>
            </a:r>
            <a:r>
              <a:rPr lang="tr-TR" b="1" dirty="0" smtClean="0"/>
              <a:t>olmak</a:t>
            </a:r>
          </a:p>
          <a:p>
            <a:pPr marL="0" indent="0" algn="just">
              <a:buFont typeface="Wingdings" pitchFamily="2" charset="2"/>
              <a:buChar char="v"/>
            </a:pPr>
            <a:r>
              <a:rPr lang="tr-TR" b="1" dirty="0" smtClean="0">
                <a:solidFill>
                  <a:srgbClr val="C00000"/>
                </a:solidFill>
              </a:rPr>
              <a:t>Sarhoşluk </a:t>
            </a:r>
            <a:r>
              <a:rPr lang="tr-TR" b="1" dirty="0">
                <a:solidFill>
                  <a:srgbClr val="C00000"/>
                </a:solidFill>
              </a:rPr>
              <a:t>veren zararlı maddeleri bulundurmak veya kullanmak,</a:t>
            </a:r>
            <a:endParaRPr lang="tr-TR" dirty="0">
              <a:solidFill>
                <a:srgbClr val="C00000"/>
              </a:solidFill>
            </a:endParaRPr>
          </a:p>
          <a:p>
            <a:pPr marL="205740" indent="-205740">
              <a:buFont typeface="Wingdings 2"/>
              <a:buChar char=""/>
            </a:pPr>
            <a:endParaRPr lang="tr-TR" dirty="0"/>
          </a:p>
        </p:txBody>
      </p:sp>
    </p:spTree>
    <p:extLst>
      <p:ext uri="{BB962C8B-B14F-4D97-AF65-F5344CB8AC3E}">
        <p14:creationId xmlns:p14="http://schemas.microsoft.com/office/powerpoint/2010/main" val="1136066517"/>
      </p:ext>
    </p:extLst>
  </p:cSld>
  <p:clrMapOvr>
    <a:masterClrMapping/>
  </p:clrMapOvr>
  <p:transition advClick="0" advTm="30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Başlık 1"/>
          <p:cNvSpPr>
            <a:spLocks noGrp="1"/>
          </p:cNvSpPr>
          <p:nvPr>
            <p:ph type="title"/>
          </p:nvPr>
        </p:nvSpPr>
        <p:spPr>
          <a:xfrm>
            <a:off x="1331120" y="998935"/>
            <a:ext cx="6535341" cy="583406"/>
          </a:xfrm>
        </p:spPr>
        <p:txBody>
          <a:bodyPr>
            <a:normAutofit fontScale="90000"/>
          </a:bodyPr>
          <a:lstStyle/>
          <a:p>
            <a:r>
              <a:rPr lang="tr-TR" altLang="tr-TR" sz="1800" b="1">
                <a:solidFill>
                  <a:srgbClr val="C00000"/>
                </a:solidFill>
              </a:rPr>
              <a:t>Okuldan Tasdikname ile Uzaklaştırma Cezasını Gerektiren Davranışlar</a:t>
            </a:r>
          </a:p>
        </p:txBody>
      </p:sp>
      <p:sp>
        <p:nvSpPr>
          <p:cNvPr id="1048658" name="İçerik Yer Tutucusu 2"/>
          <p:cNvSpPr>
            <a:spLocks noGrp="1"/>
          </p:cNvSpPr>
          <p:nvPr>
            <p:ph sz="quarter" idx="13"/>
          </p:nvPr>
        </p:nvSpPr>
        <p:spPr>
          <a:xfrm>
            <a:off x="1439467" y="1430778"/>
            <a:ext cx="6226969" cy="4698560"/>
          </a:xfrm>
        </p:spPr>
        <p:txBody>
          <a:bodyPr rtlCol="0">
            <a:normAutofit fontScale="55000" lnSpcReduction="20000"/>
          </a:bodyPr>
          <a:lstStyle/>
          <a:p>
            <a:pPr marL="0" indent="0">
              <a:buNone/>
            </a:pPr>
            <a:r>
              <a:rPr lang="tr-TR" b="1" dirty="0" smtClean="0">
                <a:solidFill>
                  <a:schemeClr val="bg1"/>
                </a:solidFill>
              </a:rPr>
              <a:t>ürk </a:t>
            </a:r>
            <a:r>
              <a:rPr lang="tr-TR" b="1" dirty="0">
                <a:solidFill>
                  <a:schemeClr val="bg1"/>
                </a:solidFill>
              </a:rPr>
              <a:t>Bayrağı'na, sancağına, ülkeyi, milleti ve devleti temsil eden sembollere </a:t>
            </a:r>
            <a:r>
              <a:rPr lang="tr-TR" b="1" dirty="0" err="1" smtClean="0">
                <a:solidFill>
                  <a:schemeClr val="bg1"/>
                </a:solidFill>
              </a:rPr>
              <a:t>sa</a:t>
            </a:r>
            <a:r>
              <a:rPr lang="tr-TR" b="1" dirty="0" err="1" smtClean="0"/>
              <a:t>Millî</a:t>
            </a:r>
            <a:r>
              <a:rPr lang="tr-TR" b="1" dirty="0" smtClean="0"/>
              <a:t> </a:t>
            </a:r>
            <a:r>
              <a:rPr lang="tr-TR" b="1" dirty="0"/>
              <a:t>ve manevi değerleri söz, yazı, resim veya başka bir şekilde aşağılamak; bu değerlere küfür ve hakaret </a:t>
            </a:r>
            <a:r>
              <a:rPr lang="tr-TR" b="1" dirty="0" smtClean="0"/>
              <a:t>etmek</a:t>
            </a:r>
          </a:p>
          <a:p>
            <a:pPr marL="0" indent="0">
              <a:buFont typeface="Wingdings" pitchFamily="2" charset="2"/>
              <a:buChar char="q"/>
            </a:pPr>
            <a:r>
              <a:rPr lang="tr-TR" b="1" dirty="0" smtClean="0"/>
              <a:t> </a:t>
            </a:r>
            <a:r>
              <a:rPr lang="tr-TR" b="1" u="sng" dirty="0">
                <a:solidFill>
                  <a:srgbClr val="FF0000"/>
                </a:solidFill>
              </a:rPr>
              <a:t>Hırsızlık yapmak, yaptırmak ve yapılmasına yardımcı </a:t>
            </a:r>
            <a:r>
              <a:rPr lang="tr-TR" b="1" u="sng" dirty="0" smtClean="0">
                <a:solidFill>
                  <a:srgbClr val="FF0000"/>
                </a:solidFill>
              </a:rPr>
              <a:t>olmak</a:t>
            </a:r>
          </a:p>
          <a:p>
            <a:pPr marL="0" indent="0">
              <a:buFont typeface="Wingdings" pitchFamily="2" charset="2"/>
              <a:buChar char="q"/>
            </a:pPr>
            <a:r>
              <a:rPr lang="tr-TR" b="1" u="sng" dirty="0" smtClean="0"/>
              <a:t>Okulla </a:t>
            </a:r>
            <a:r>
              <a:rPr lang="tr-TR" b="1" u="sng" dirty="0"/>
              <a:t>ilişkisi olmayan kişileri, okulda veya okula ait yerlerde </a:t>
            </a:r>
            <a:r>
              <a:rPr lang="tr-TR" b="1" u="sng" dirty="0" smtClean="0"/>
              <a:t>barındırmak</a:t>
            </a:r>
            <a:endParaRPr lang="tr-TR" b="1" dirty="0" smtClean="0"/>
          </a:p>
          <a:p>
            <a:pPr marL="0" indent="0">
              <a:buFont typeface="Wingdings" pitchFamily="2" charset="2"/>
              <a:buChar char="q"/>
            </a:pPr>
            <a:r>
              <a:rPr lang="tr-TR" b="1" dirty="0" smtClean="0"/>
              <a:t> </a:t>
            </a:r>
            <a:r>
              <a:rPr lang="tr-TR" b="1" u="sng" dirty="0"/>
              <a:t>Okul/kurum tarafından verilen kimlik kartı, karne, öğrenci belgesi veya diğer belgelerde değişiklik </a:t>
            </a:r>
            <a:r>
              <a:rPr lang="tr-TR" b="1" dirty="0"/>
              <a:t>yapmak; sahte belge düzenlemek; üzerinde değişiklik yapılmış belgeleri kullanmak veya bu belgelerin sağladığı haklardan yararlanmak ve başkalarını </a:t>
            </a:r>
            <a:r>
              <a:rPr lang="tr-TR" b="1" dirty="0" smtClean="0"/>
              <a:t>yararlandırmak</a:t>
            </a:r>
          </a:p>
          <a:p>
            <a:pPr marL="0" indent="0">
              <a:buFont typeface="Wingdings" pitchFamily="2" charset="2"/>
              <a:buChar char="q"/>
            </a:pPr>
            <a:r>
              <a:rPr lang="tr-TR" b="1" dirty="0" smtClean="0"/>
              <a:t>Okul </a:t>
            </a:r>
            <a:r>
              <a:rPr lang="tr-TR" b="1" dirty="0"/>
              <a:t>sınırları içinde herhangi bir yeri, okul yönetiminden izinsiz olarak eğitim-öğretim amaçları dışında kullanmak veya kullanılmasına yardımcı </a:t>
            </a:r>
            <a:r>
              <a:rPr lang="tr-TR" b="1" dirty="0" smtClean="0"/>
              <a:t>olmak</a:t>
            </a:r>
          </a:p>
          <a:p>
            <a:pPr marL="0" indent="0">
              <a:buFont typeface="Wingdings" pitchFamily="2" charset="2"/>
              <a:buChar char="q"/>
            </a:pPr>
            <a:r>
              <a:rPr lang="tr-TR" b="1" dirty="0" smtClean="0"/>
              <a:t>Okulun </a:t>
            </a:r>
            <a:r>
              <a:rPr lang="tr-TR" b="1" dirty="0"/>
              <a:t>bina, eklenti ve donanımları ile okula ait taşınır veya taşınmaz mallarına zarar </a:t>
            </a:r>
            <a:r>
              <a:rPr lang="tr-TR" b="1" dirty="0" smtClean="0"/>
              <a:t>vermek</a:t>
            </a:r>
          </a:p>
          <a:p>
            <a:pPr marL="0" indent="0">
              <a:buFont typeface="Wingdings" pitchFamily="2" charset="2"/>
              <a:buChar char="q"/>
            </a:pPr>
            <a:r>
              <a:rPr lang="tr-TR" b="1" u="sng" dirty="0" smtClean="0"/>
              <a:t>Ders</a:t>
            </a:r>
            <a:r>
              <a:rPr lang="tr-TR" b="1" u="sng" dirty="0"/>
              <a:t>, sınav, uygulama ve diğer faaliyetlerin yapılmasını engellemek </a:t>
            </a:r>
            <a:r>
              <a:rPr lang="tr-TR" b="1" dirty="0"/>
              <a:t>veya arkadaşlarını bu eylemlere katılmaya </a:t>
            </a:r>
            <a:r>
              <a:rPr lang="tr-TR" b="1" dirty="0" smtClean="0"/>
              <a:t>kışkırtmak</a:t>
            </a:r>
          </a:p>
          <a:p>
            <a:pPr marL="0" indent="0">
              <a:buFont typeface="Wingdings" pitchFamily="2" charset="2"/>
              <a:buChar char="q"/>
            </a:pPr>
            <a:r>
              <a:rPr lang="tr-TR" b="1" dirty="0" smtClean="0"/>
              <a:t>Eğitim-öğretim </a:t>
            </a:r>
            <a:r>
              <a:rPr lang="tr-TR" b="1" dirty="0"/>
              <a:t>ortamına yaralayıcı, öldürücü silah ve </a:t>
            </a:r>
            <a:r>
              <a:rPr lang="tr-TR" b="1" u="sng" dirty="0"/>
              <a:t>patlayıcı madde ile her türlü aletleri getirmek veya bunları </a:t>
            </a:r>
            <a:r>
              <a:rPr lang="tr-TR" b="1" u="sng" dirty="0" smtClean="0"/>
              <a:t>bulundurmak</a:t>
            </a:r>
            <a:endParaRPr lang="tr-TR" b="1" dirty="0" smtClean="0"/>
          </a:p>
          <a:p>
            <a:pPr marL="0" indent="0">
              <a:buFont typeface="Wingdings" pitchFamily="2" charset="2"/>
              <a:buChar char="q"/>
            </a:pPr>
            <a:r>
              <a:rPr lang="tr-TR" b="1" dirty="0" smtClean="0">
                <a:solidFill>
                  <a:srgbClr val="FF0000"/>
                </a:solidFill>
              </a:rPr>
              <a:t>Zor </a:t>
            </a:r>
            <a:r>
              <a:rPr lang="tr-TR" b="1" dirty="0">
                <a:solidFill>
                  <a:srgbClr val="FF0000"/>
                </a:solidFill>
              </a:rPr>
              <a:t>kullanarak veya tehditle kopya çekmek veya çekilmesini sağlamak</a:t>
            </a:r>
            <a:r>
              <a:rPr lang="tr-TR" b="1" dirty="0" smtClean="0"/>
              <a:t>,</a:t>
            </a:r>
            <a:endParaRPr lang="tr-TR" b="1" dirty="0"/>
          </a:p>
        </p:txBody>
      </p:sp>
    </p:spTree>
    <p:extLst>
      <p:ext uri="{BB962C8B-B14F-4D97-AF65-F5344CB8AC3E}">
        <p14:creationId xmlns:p14="http://schemas.microsoft.com/office/powerpoint/2010/main" val="127151773"/>
      </p:ext>
    </p:extLst>
  </p:cSld>
  <p:clrMapOvr>
    <a:masterClrMapping/>
  </p:clrMapOvr>
  <p:transition advClick="0" advTm="35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Başlık 1"/>
          <p:cNvSpPr>
            <a:spLocks noGrp="1"/>
          </p:cNvSpPr>
          <p:nvPr>
            <p:ph type="title"/>
          </p:nvPr>
        </p:nvSpPr>
        <p:spPr>
          <a:xfrm>
            <a:off x="1385888" y="998935"/>
            <a:ext cx="6480572" cy="529828"/>
          </a:xfrm>
        </p:spPr>
        <p:txBody>
          <a:bodyPr/>
          <a:lstStyle/>
          <a:p>
            <a:r>
              <a:rPr lang="tr-TR" altLang="tr-TR" sz="1500" b="1" dirty="0">
                <a:solidFill>
                  <a:srgbClr val="C00000"/>
                </a:solidFill>
              </a:rPr>
              <a:t>Okuldan Tasdikname ile Uzaklaştırma Cezasını Gerektiren Davranışlar</a:t>
            </a:r>
            <a:endParaRPr lang="tr-TR" altLang="tr-TR" sz="1500" dirty="0">
              <a:solidFill>
                <a:srgbClr val="C00000"/>
              </a:solidFill>
            </a:endParaRPr>
          </a:p>
        </p:txBody>
      </p:sp>
      <p:sp>
        <p:nvSpPr>
          <p:cNvPr id="1048660" name="İçerik Yer Tutucusu 2"/>
          <p:cNvSpPr>
            <a:spLocks noGrp="1"/>
          </p:cNvSpPr>
          <p:nvPr>
            <p:ph sz="quarter" idx="13"/>
          </p:nvPr>
        </p:nvSpPr>
        <p:spPr>
          <a:xfrm>
            <a:off x="1277542" y="1646802"/>
            <a:ext cx="6588919" cy="4449366"/>
          </a:xfrm>
        </p:spPr>
        <p:txBody>
          <a:bodyPr rtlCol="0">
            <a:normAutofit fontScale="25000" lnSpcReduction="20000"/>
          </a:bodyPr>
          <a:lstStyle/>
          <a:p>
            <a:pPr marL="0" indent="0" algn="just">
              <a:buFont typeface="Wingdings" pitchFamily="2" charset="2"/>
              <a:buChar char="q"/>
            </a:pPr>
            <a:r>
              <a:rPr lang="tr-TR" sz="5250" b="1" u="sng" dirty="0">
                <a:solidFill>
                  <a:srgbClr val="FF0000"/>
                </a:solidFill>
              </a:rPr>
              <a:t>Bağımlılık yapan zararlı maddeleri bulundurmak </a:t>
            </a:r>
            <a:r>
              <a:rPr lang="tr-TR" sz="5250" b="1" dirty="0">
                <a:solidFill>
                  <a:srgbClr val="FF0000"/>
                </a:solidFill>
              </a:rPr>
              <a:t>veya kullanmak</a:t>
            </a:r>
          </a:p>
          <a:p>
            <a:pPr marL="0" indent="0" algn="just">
              <a:buFont typeface="Wingdings" pitchFamily="2" charset="2"/>
              <a:buChar char="q"/>
            </a:pPr>
            <a:r>
              <a:rPr lang="tr-TR" sz="5250" b="1" u="sng" dirty="0">
                <a:solidFill>
                  <a:srgbClr val="FF0000"/>
                </a:solidFill>
              </a:rPr>
              <a:t>Yerine başkasını sınava sokmak, başkasının yerine sınava girmek</a:t>
            </a:r>
            <a:endParaRPr lang="tr-TR" sz="5250" b="1" dirty="0">
              <a:solidFill>
                <a:srgbClr val="FF0000"/>
              </a:solidFill>
            </a:endParaRPr>
          </a:p>
          <a:p>
            <a:pPr marL="0" indent="0" algn="just">
              <a:buFont typeface="Wingdings" pitchFamily="2" charset="2"/>
              <a:buChar char="q"/>
            </a:pPr>
            <a:r>
              <a:rPr lang="tr-TR" sz="5250" b="1" dirty="0"/>
              <a:t>Bilişim araçları ile yönetici, öğretmen, öğrenci, diğer görevlilere etik olmayan ses, söz ve görüntülerle zarar verici davranışlarda bulunmak</a:t>
            </a:r>
          </a:p>
          <a:p>
            <a:pPr marL="0" indent="0" algn="just">
              <a:buFont typeface="Wingdings" pitchFamily="2" charset="2"/>
              <a:buChar char="q"/>
            </a:pPr>
            <a:r>
              <a:rPr lang="tr-TR" sz="5250" b="1" dirty="0"/>
              <a:t>Bir kimseyi ya da grubu suç sayılan bir eylemi düzenlemeye, böyle eylemlere katılmaya, yalan bildirimde bulunmaya, yalan delil göstermeye ya da suçu yüklenmeye zorlamak</a:t>
            </a:r>
          </a:p>
          <a:p>
            <a:pPr marL="0" indent="0" algn="just">
              <a:buFont typeface="Wingdings" pitchFamily="2" charset="2"/>
              <a:buChar char="q"/>
            </a:pPr>
            <a:r>
              <a:rPr lang="tr-TR" sz="5250" b="1" u="sng" dirty="0"/>
              <a:t>Eğitim-öğretim ortamında, herhangi bir kimsenin mal ve eşyasına el koymak, başkasına ait evrakı izinsiz açmak, tahrip etmek ve başkalarını bu davranışlar için kışkırtmak,</a:t>
            </a:r>
          </a:p>
          <a:p>
            <a:pPr marL="0" indent="0">
              <a:buNone/>
            </a:pPr>
            <a:endParaRPr lang="tr-TR" b="1" dirty="0"/>
          </a:p>
        </p:txBody>
      </p:sp>
    </p:spTree>
    <p:extLst>
      <p:ext uri="{BB962C8B-B14F-4D97-AF65-F5344CB8AC3E}">
        <p14:creationId xmlns:p14="http://schemas.microsoft.com/office/powerpoint/2010/main" val="1153294452"/>
      </p:ext>
    </p:extLst>
  </p:cSld>
  <p:clrMapOvr>
    <a:masterClrMapping/>
  </p:clrMapOvr>
  <p:transition advClick="0" advTm="35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Başlık 1"/>
          <p:cNvSpPr>
            <a:spLocks noGrp="1"/>
          </p:cNvSpPr>
          <p:nvPr>
            <p:ph type="title"/>
          </p:nvPr>
        </p:nvSpPr>
        <p:spPr>
          <a:xfrm>
            <a:off x="1494235" y="998936"/>
            <a:ext cx="6172200" cy="939403"/>
          </a:xfrm>
        </p:spPr>
        <p:txBody>
          <a:bodyPr rtlCol="0">
            <a:normAutofit fontScale="90000"/>
          </a:bodyPr>
          <a:lstStyle/>
          <a:p>
            <a:r>
              <a:rPr lang="tr-TR" b="1" dirty="0">
                <a:solidFill>
                  <a:srgbClr val="C00000"/>
                </a:solidFill>
              </a:rPr>
              <a:t>Örgün </a:t>
            </a:r>
            <a:r>
              <a:rPr lang="tr-TR" b="1" dirty="0" smtClean="0">
                <a:solidFill>
                  <a:srgbClr val="C00000"/>
                </a:solidFill>
              </a:rPr>
              <a:t>Eğitim </a:t>
            </a:r>
            <a:r>
              <a:rPr lang="tr-TR" b="1" dirty="0">
                <a:solidFill>
                  <a:srgbClr val="C00000"/>
                </a:solidFill>
              </a:rPr>
              <a:t>D</a:t>
            </a:r>
            <a:r>
              <a:rPr lang="tr-TR" b="1" dirty="0" smtClean="0">
                <a:solidFill>
                  <a:srgbClr val="C00000"/>
                </a:solidFill>
              </a:rPr>
              <a:t>ışına Çıkarma Cezasını Gerektiren </a:t>
            </a:r>
            <a:r>
              <a:rPr lang="tr-TR" b="1" dirty="0">
                <a:solidFill>
                  <a:srgbClr val="C00000"/>
                </a:solidFill>
              </a:rPr>
              <a:t>D</a:t>
            </a:r>
            <a:r>
              <a:rPr lang="tr-TR" b="1" dirty="0" smtClean="0">
                <a:solidFill>
                  <a:srgbClr val="C00000"/>
                </a:solidFill>
              </a:rPr>
              <a:t>avranışlar</a:t>
            </a:r>
            <a:endParaRPr lang="tr-TR" b="1" dirty="0">
              <a:solidFill>
                <a:srgbClr val="C00000"/>
              </a:solidFill>
            </a:endParaRPr>
          </a:p>
        </p:txBody>
      </p:sp>
      <p:sp>
        <p:nvSpPr>
          <p:cNvPr id="1048662" name="İçerik Yer Tutucusu 2"/>
          <p:cNvSpPr>
            <a:spLocks noGrp="1"/>
          </p:cNvSpPr>
          <p:nvPr>
            <p:ph sz="quarter" idx="13"/>
          </p:nvPr>
        </p:nvSpPr>
        <p:spPr>
          <a:xfrm>
            <a:off x="1312664" y="2276872"/>
            <a:ext cx="6535341" cy="3995738"/>
          </a:xfrm>
        </p:spPr>
        <p:txBody>
          <a:bodyPr rtlCol="0">
            <a:normAutofit fontScale="77500" lnSpcReduction="20000"/>
          </a:bodyPr>
          <a:lstStyle/>
          <a:p>
            <a:pPr marL="0" indent="0" algn="just">
              <a:buNone/>
            </a:pPr>
            <a:r>
              <a:rPr lang="tr-TR" b="1" dirty="0"/>
              <a:t>1) Türk Bayrağı'na, sancağına, ülkeyi, milleti ve devleti temsil eden sembollere hakaret etmek,</a:t>
            </a:r>
          </a:p>
          <a:p>
            <a:pPr marL="0" indent="0" algn="just">
              <a:buNone/>
            </a:pPr>
            <a:r>
              <a:rPr lang="tr-TR" b="1" dirty="0"/>
              <a:t>2) Türkiye Cumhuriyeti'nin devleti ve milletiyle bölünmez bütünlüğü ilkesine ve Türkiye Cumhuriyetinin insan haklarına ve Anayasanın başlangıcında belirtilen temel ilkelere dayalı millî, demokratik, laik ve sosyal bir hukuk devleti niteliklerine aykırı miting, forum, direniş, yürüyüş, boykot ve işgal gibi ferdi veya toplu eylemler düzenlemek; düzenlenmesini kışkırtmak ve düzenlenmiş bu gibi eylemlere etkin olarak katılmak veya katılmaya zorlamak,</a:t>
            </a:r>
          </a:p>
          <a:p>
            <a:pPr marL="0" indent="0" algn="just">
              <a:buNone/>
            </a:pPr>
            <a:r>
              <a:rPr lang="tr-TR" b="1" dirty="0"/>
              <a:t>3) Kişileri veya grupları; dil, ırk, cinsiyet, siyasi düşünce, felsefi ve dini inançlarına göre ayırmayı , kınamayı, kötülemeyi amaçlayan bölücü ve yıkıcı toplu eylemler düzenlemek, katılmak, bu eylemlerin organizasyonunda yer almak,</a:t>
            </a:r>
          </a:p>
          <a:p>
            <a:pPr marL="0" indent="0">
              <a:buNone/>
            </a:pPr>
            <a:endParaRPr lang="tr-TR" dirty="0"/>
          </a:p>
        </p:txBody>
      </p:sp>
    </p:spTree>
    <p:extLst>
      <p:ext uri="{BB962C8B-B14F-4D97-AF65-F5344CB8AC3E}">
        <p14:creationId xmlns:p14="http://schemas.microsoft.com/office/powerpoint/2010/main" val="872621232"/>
      </p:ext>
    </p:extLst>
  </p:cSld>
  <p:clrMapOvr>
    <a:masterClrMapping/>
  </p:clrMapOvr>
  <p:transition advClick="0" advTm="35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Başlık 1"/>
          <p:cNvSpPr>
            <a:spLocks noGrp="1"/>
          </p:cNvSpPr>
          <p:nvPr>
            <p:ph type="title"/>
          </p:nvPr>
        </p:nvSpPr>
        <p:spPr>
          <a:xfrm>
            <a:off x="685331" y="980729"/>
            <a:ext cx="7773338" cy="1197133"/>
          </a:xfrm>
        </p:spPr>
        <p:txBody>
          <a:bodyPr rtlCol="0">
            <a:normAutofit/>
          </a:bodyPr>
          <a:lstStyle/>
          <a:p>
            <a:r>
              <a:rPr lang="tr-TR" b="1" dirty="0">
                <a:solidFill>
                  <a:srgbClr val="C00000"/>
                </a:solidFill>
              </a:rPr>
              <a:t>Örgün Eğitim Dışına Çıkarma Cezasını Gerektiren Davranışlar</a:t>
            </a:r>
            <a:endParaRPr lang="tr-TR" dirty="0">
              <a:solidFill>
                <a:srgbClr val="C00000"/>
              </a:solidFill>
            </a:endParaRPr>
          </a:p>
        </p:txBody>
      </p:sp>
      <p:sp>
        <p:nvSpPr>
          <p:cNvPr id="1048664" name="İçerik Yer Tutucusu 2"/>
          <p:cNvSpPr>
            <a:spLocks noGrp="1"/>
          </p:cNvSpPr>
          <p:nvPr>
            <p:ph sz="quarter" idx="13"/>
          </p:nvPr>
        </p:nvSpPr>
        <p:spPr>
          <a:xfrm>
            <a:off x="1331118" y="2206017"/>
            <a:ext cx="6481763" cy="3726656"/>
          </a:xfrm>
        </p:spPr>
        <p:txBody>
          <a:bodyPr rtlCol="0">
            <a:normAutofit fontScale="55000" lnSpcReduction="20000"/>
          </a:bodyPr>
          <a:lstStyle/>
          <a:p>
            <a:pPr marL="0" indent="0" algn="just">
              <a:buNone/>
            </a:pPr>
            <a:r>
              <a:rPr lang="tr-TR" b="1" dirty="0"/>
              <a:t>7) Okula, derslere, </a:t>
            </a:r>
            <a:r>
              <a:rPr lang="tr-TR" b="1" u="sng" dirty="0"/>
              <a:t>sınavlara girilmesine, ders veya sınavların yapılmasına engel olmak</a:t>
            </a:r>
            <a:r>
              <a:rPr lang="tr-TR" b="1" dirty="0"/>
              <a:t>, dersteki öğrencileri dışarı çıkarmak, bunların yapılmasına yönelik zorlayıcı davranışlarda bulunmak,</a:t>
            </a:r>
          </a:p>
          <a:p>
            <a:pPr marL="0" indent="0" algn="just">
              <a:buNone/>
            </a:pPr>
            <a:r>
              <a:rPr lang="tr-TR" b="1" dirty="0"/>
              <a:t>8) Okul içinde ve dışında tek veya toplu hâlde okulun </a:t>
            </a:r>
            <a:r>
              <a:rPr lang="tr-TR" b="1" u="sng" dirty="0"/>
              <a:t>yönetici, öğretmen, eğitici personel, memur ve diğer personeline karşı saldırıda bulunmak, bu gibi hareketleri düzenlemek veya kışkırtmak</a:t>
            </a:r>
            <a:r>
              <a:rPr lang="tr-TR" b="1" dirty="0"/>
              <a:t>,</a:t>
            </a:r>
          </a:p>
          <a:p>
            <a:pPr marL="0" indent="0" algn="just">
              <a:buNone/>
            </a:pPr>
            <a:r>
              <a:rPr lang="tr-TR" b="1" dirty="0"/>
              <a:t>9) Okulun bina, eklenti ve donanımlarını, </a:t>
            </a:r>
            <a:r>
              <a:rPr lang="tr-TR" b="1" u="sng" dirty="0"/>
              <a:t>okula ait taşınır veya taşınmaz mallarını kasıtlı olarak tahrip etmek</a:t>
            </a:r>
            <a:r>
              <a:rPr lang="tr-TR" b="1" dirty="0"/>
              <a:t>,</a:t>
            </a:r>
          </a:p>
          <a:p>
            <a:pPr marL="0" indent="0" algn="just">
              <a:buNone/>
            </a:pPr>
            <a:r>
              <a:rPr lang="tr-TR" b="1" dirty="0"/>
              <a:t>10) Okul içinde ve dışında yaralayıcı, öldürücü her türlü alet, silah, patlayıcı maddeleri kullanmak suretiyle herhangi bir kimseyi yaralamaya teşebbüs etmek, yaralamak, öldürmek, maddi veya manevi zarara yol açmak,</a:t>
            </a:r>
          </a:p>
          <a:p>
            <a:pPr marL="0" indent="0" algn="just">
              <a:buNone/>
            </a:pPr>
            <a:r>
              <a:rPr lang="tr-TR" b="1" dirty="0"/>
              <a:t>11) Kişi veya kişilere her ne sebeple olursa olsun eziyet etmek; işkence yapmak veya yaptırmak, cinsel istismar ve bu konuda kanunların suç saydığı fiilleri işlemek,</a:t>
            </a:r>
          </a:p>
          <a:p>
            <a:pPr marL="0" indent="0" algn="just">
              <a:buNone/>
            </a:pPr>
            <a:r>
              <a:rPr lang="tr-TR" b="1" dirty="0"/>
              <a:t>12) Çete kurmak, çetede yer almak, yol kesmek, adam kaçırmak; kapkaç ve gasp yapmak, fidye ve haraç almak,</a:t>
            </a:r>
          </a:p>
          <a:p>
            <a:pPr marL="0" indent="0" algn="just">
              <a:buNone/>
            </a:pPr>
            <a:endParaRPr lang="tr-TR" b="1" dirty="0"/>
          </a:p>
        </p:txBody>
      </p:sp>
    </p:spTree>
    <p:extLst>
      <p:ext uri="{BB962C8B-B14F-4D97-AF65-F5344CB8AC3E}">
        <p14:creationId xmlns:p14="http://schemas.microsoft.com/office/powerpoint/2010/main" val="3248438845"/>
      </p:ext>
    </p:extLst>
  </p:cSld>
  <p:clrMapOvr>
    <a:masterClrMapping/>
  </p:clrMapOvr>
  <p:transition advClick="0" advTm="30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Başlık 1"/>
          <p:cNvSpPr>
            <a:spLocks noGrp="1"/>
          </p:cNvSpPr>
          <p:nvPr>
            <p:ph type="title"/>
          </p:nvPr>
        </p:nvSpPr>
        <p:spPr/>
        <p:txBody>
          <a:bodyPr rtlCol="0">
            <a:normAutofit/>
          </a:bodyPr>
          <a:lstStyle/>
          <a:p>
            <a:r>
              <a:rPr lang="tr-TR" b="1" dirty="0">
                <a:solidFill>
                  <a:srgbClr val="C00000"/>
                </a:solidFill>
              </a:rPr>
              <a:t>Örgün Eğitim Dışına Çıkarma Cezasını Gerektiren Davranışlar</a:t>
            </a:r>
            <a:endParaRPr lang="tr-TR" dirty="0">
              <a:solidFill>
                <a:srgbClr val="C00000"/>
              </a:solidFill>
            </a:endParaRPr>
          </a:p>
        </p:txBody>
      </p:sp>
      <p:sp>
        <p:nvSpPr>
          <p:cNvPr id="1048666" name="İçerik Yer Tutucusu 2"/>
          <p:cNvSpPr>
            <a:spLocks noGrp="1"/>
          </p:cNvSpPr>
          <p:nvPr>
            <p:ph sz="quarter" idx="13"/>
          </p:nvPr>
        </p:nvSpPr>
        <p:spPr/>
        <p:txBody>
          <a:bodyPr rtlCol="0">
            <a:normAutofit fontScale="85000" lnSpcReduction="10000"/>
          </a:bodyPr>
          <a:lstStyle/>
          <a:p>
            <a:pPr marL="0" indent="0" algn="just">
              <a:buNone/>
            </a:pPr>
            <a:r>
              <a:rPr lang="tr-TR" b="1" dirty="0"/>
              <a:t>13) Yasa dışı örgütlerin ve kuruluşların, siyasi ve ideolojik görüşleri doğrultusunda propaganda yapmak, eylem düzenlemek, başkalarını bu gibi eylemleri düzenlemeye kışkırtmak, düzenlenmiş eylemlere etkin biçimde katılmak, bu kuruluşlara üye olmak, üye kaydetmek; para toplamak ve bağışta bulunmaya zorlamak,</a:t>
            </a:r>
          </a:p>
          <a:p>
            <a:pPr marL="0" indent="0" algn="just">
              <a:buNone/>
            </a:pPr>
            <a:r>
              <a:rPr lang="tr-TR" b="1" dirty="0"/>
              <a:t>14) Bilişim araçları ile toplum değerlerine aykırı zararlı, bölücü, yıkıcı, ahlak dışı ve şiddet içerikli yasak yayınlar bulundurarak kişi ve kurumlarla ilgili ses, söz ve görüntüler alıp bunları çoğaltmak, sanal ortamlarda dinlemek, dinlettirmek, izlemek, izlettirmek, yaymak ve ticaretini yapmak,</a:t>
            </a:r>
          </a:p>
          <a:p>
            <a:pPr marL="205740" indent="-205740">
              <a:buFont typeface="Wingdings 2"/>
              <a:buChar char=""/>
            </a:pPr>
            <a:endParaRPr lang="tr-TR" dirty="0"/>
          </a:p>
        </p:txBody>
      </p:sp>
    </p:spTree>
    <p:extLst>
      <p:ext uri="{BB962C8B-B14F-4D97-AF65-F5344CB8AC3E}">
        <p14:creationId xmlns:p14="http://schemas.microsoft.com/office/powerpoint/2010/main" val="708367862"/>
      </p:ext>
    </p:extLst>
  </p:cSld>
  <p:clrMapOvr>
    <a:masterClrMapping/>
  </p:clrMapOvr>
  <p:transition advClick="0" advTm="2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İçerik Yer Tutucusu 2"/>
          <p:cNvSpPr>
            <a:spLocks noGrp="1"/>
          </p:cNvSpPr>
          <p:nvPr>
            <p:ph sz="quarter" idx="13"/>
          </p:nvPr>
        </p:nvSpPr>
        <p:spPr/>
        <p:txBody>
          <a:bodyPr>
            <a:normAutofit/>
          </a:bodyPr>
          <a:lstStyle/>
          <a:p>
            <a:r>
              <a:rPr lang="tr-TR" dirty="0" smtClean="0"/>
              <a:t>Disiplin cezası verilmesine sebep olmuş bir fiil veya davranışın bir öğretim yılı içerisinde tekrarında </a:t>
            </a:r>
            <a:r>
              <a:rPr lang="tr-TR" b="1" dirty="0" smtClean="0">
                <a:solidFill>
                  <a:srgbClr val="FF0000"/>
                </a:solidFill>
              </a:rPr>
              <a:t>bir derece ağır ceza </a:t>
            </a:r>
            <a:r>
              <a:rPr lang="tr-TR" dirty="0" smtClean="0"/>
              <a:t>uygulanır.</a:t>
            </a:r>
          </a:p>
          <a:p>
            <a:r>
              <a:rPr lang="tr-TR" dirty="0" smtClean="0"/>
              <a:t>Cep telefonu.kamera,görüntü ve ses kaydı yapma özelliği olan bilişim araçlarının okul ve eklentilerinde bulundurulması ve kullanımına ilişkin kurum müdürlerince tedbirler alınacak.</a:t>
            </a:r>
          </a:p>
        </p:txBody>
      </p:sp>
      <p:sp>
        <p:nvSpPr>
          <p:cNvPr id="1048668" name="2 5-Nokta Yıldız"/>
          <p:cNvSpPr/>
          <p:nvPr/>
        </p:nvSpPr>
        <p:spPr>
          <a:xfrm>
            <a:off x="2339752" y="3194974"/>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
        <p:nvSpPr>
          <p:cNvPr id="1048669" name="3 5-Nokta Yıldız"/>
          <p:cNvSpPr/>
          <p:nvPr/>
        </p:nvSpPr>
        <p:spPr>
          <a:xfrm>
            <a:off x="3059832" y="3194974"/>
            <a:ext cx="486054" cy="27003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FFFF00"/>
              </a:solidFill>
            </a:endParaRPr>
          </a:p>
        </p:txBody>
      </p:sp>
    </p:spTree>
    <p:extLst>
      <p:ext uri="{BB962C8B-B14F-4D97-AF65-F5344CB8AC3E}">
        <p14:creationId xmlns:p14="http://schemas.microsoft.com/office/powerpoint/2010/main" val="2573571955"/>
      </p:ext>
    </p:extLst>
  </p:cSld>
  <p:clrMapOvr>
    <a:masterClrMapping/>
  </p:clrMapOvr>
  <p:transition advClick="0" advTm="10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İçerik Yer Tutucusu 1"/>
          <p:cNvSpPr>
            <a:spLocks noGrp="1"/>
          </p:cNvSpPr>
          <p:nvPr>
            <p:ph sz="quarter" idx="13"/>
          </p:nvPr>
        </p:nvSpPr>
        <p:spPr/>
        <p:txBody>
          <a:bodyPr rtlCol="0">
            <a:normAutofit/>
          </a:bodyPr>
          <a:lstStyle/>
          <a:p>
            <a:pPr marL="0" indent="0">
              <a:buNone/>
            </a:pPr>
            <a:r>
              <a:rPr lang="tr-TR" altLang="tr-TR" u="sng" dirty="0" smtClean="0">
                <a:solidFill>
                  <a:schemeClr val="accent3">
                    <a:lumMod val="50000"/>
                  </a:schemeClr>
                </a:solidFill>
                <a:latin typeface="Arial Black" panose="020B0A04020102020204" pitchFamily="34" charset="0"/>
              </a:rPr>
              <a:t>‘‘Haklarını bilmek için kuralları öğren. Başarıyı yakalayacaksan kuralları benimse. Kurallara uy, uymayanları uyar.’’</a:t>
            </a:r>
            <a:r>
              <a:rPr lang="tr-TR" altLang="tr-TR" dirty="0" smtClean="0">
                <a:solidFill>
                  <a:schemeClr val="accent4">
                    <a:lumMod val="50000"/>
                  </a:schemeClr>
                </a:solidFill>
                <a:latin typeface="Bernard MT Condensed" pitchFamily="18" charset="0"/>
              </a:rPr>
              <a:t/>
            </a:r>
            <a:br>
              <a:rPr lang="tr-TR" altLang="tr-TR" dirty="0" smtClean="0">
                <a:solidFill>
                  <a:schemeClr val="accent4">
                    <a:lumMod val="50000"/>
                  </a:schemeClr>
                </a:solidFill>
                <a:latin typeface="Bernard MT Condensed" pitchFamily="18" charset="0"/>
              </a:rPr>
            </a:br>
            <a:endParaRPr lang="tr-TR" altLang="tr-TR" b="1" dirty="0" smtClean="0">
              <a:solidFill>
                <a:srgbClr val="C00000"/>
              </a:solidFill>
              <a:latin typeface="Arial Black" panose="020B0A04020102020204" pitchFamily="34" charset="0"/>
            </a:endParaRPr>
          </a:p>
          <a:p>
            <a:pPr marL="0" indent="0">
              <a:buNone/>
            </a:pPr>
            <a:r>
              <a:rPr lang="tr-TR" altLang="tr-TR" b="1" dirty="0" smtClean="0">
                <a:solidFill>
                  <a:srgbClr val="C00000"/>
                </a:solidFill>
                <a:latin typeface="Arial Black" panose="020B0A04020102020204" pitchFamily="34" charset="0"/>
              </a:rPr>
              <a:t>Saraykent Çok Programlı Anadolu Lisesi </a:t>
            </a:r>
          </a:p>
          <a:p>
            <a:pPr marL="0" indent="0">
              <a:buNone/>
            </a:pPr>
            <a:r>
              <a:rPr lang="tr-TR" altLang="tr-TR" b="1" dirty="0" smtClean="0">
                <a:solidFill>
                  <a:srgbClr val="C00000"/>
                </a:solidFill>
                <a:latin typeface="Arial Black" panose="020B0A04020102020204" pitchFamily="34" charset="0"/>
              </a:rPr>
              <a:t>Rehberlik Servisi</a:t>
            </a:r>
          </a:p>
        </p:txBody>
      </p:sp>
    </p:spTree>
    <p:extLst>
      <p:ext uri="{BB962C8B-B14F-4D97-AF65-F5344CB8AC3E}">
        <p14:creationId xmlns:p14="http://schemas.microsoft.com/office/powerpoint/2010/main" val="2322492978"/>
      </p:ext>
    </p:extLst>
  </p:cSld>
  <p:clrMapOvr>
    <a:masterClrMapping/>
  </p:clrMapOvr>
  <p:transition advClick="0" advTm="15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2143108" y="2357430"/>
            <a:ext cx="4854213" cy="1754326"/>
          </a:xfrm>
          <a:prstGeom prst="rect">
            <a:avLst/>
          </a:prstGeom>
          <a:noFill/>
        </p:spPr>
        <p:txBody>
          <a:bodyPr wrap="none" lIns="91440" tIns="45720" rIns="91440" bIns="45720">
            <a:spAutoFit/>
          </a:bodyPr>
          <a:lstStyle/>
          <a:p>
            <a:pPr algn="ctr"/>
            <a:r>
              <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Dinlediğiniz için </a:t>
            </a:r>
          </a:p>
          <a:p>
            <a:pPr algn="ctr"/>
            <a:r>
              <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teşekkürler..</a:t>
            </a:r>
          </a:p>
        </p:txBody>
      </p:sp>
      <p:pic>
        <p:nvPicPr>
          <p:cNvPr id="3" name="2 Resim" descr="IMG_8853.JPG"/>
          <p:cNvPicPr>
            <a:picLocks noChangeAspect="1"/>
          </p:cNvPicPr>
          <p:nvPr/>
        </p:nvPicPr>
        <p:blipFill>
          <a:blip r:embed="rId2"/>
          <a:stretch>
            <a:fillRect/>
          </a:stretch>
        </p:blipFill>
        <p:spPr>
          <a:xfrm>
            <a:off x="5786446" y="4000504"/>
            <a:ext cx="2857496" cy="2857496"/>
          </a:xfrm>
          <a:prstGeom prst="rect">
            <a:avLst/>
          </a:prstGeom>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solidFill>
                  <a:srgbClr val="C00000"/>
                </a:solidFill>
                <a:latin typeface="Times New Roman" pitchFamily="18" charset="0"/>
                <a:cs typeface="Times New Roman" pitchFamily="18" charset="0"/>
              </a:rPr>
              <a:t>Eğitsel Rehberlik</a:t>
            </a:r>
          </a:p>
        </p:txBody>
      </p:sp>
      <p:sp>
        <p:nvSpPr>
          <p:cNvPr id="3" name="2 İçerik Yer Tutucusu"/>
          <p:cNvSpPr>
            <a:spLocks noGrp="1"/>
          </p:cNvSpPr>
          <p:nvPr>
            <p:ph idx="1"/>
          </p:nvPr>
        </p:nvSpPr>
        <p:spPr/>
        <p:txBody>
          <a:bodyPr/>
          <a:lstStyle/>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Verimli Ders Çalışma</a:t>
            </a:r>
          </a:p>
          <a:p>
            <a:r>
              <a:rPr lang="tr-TR" dirty="0">
                <a:latin typeface="Times New Roman" pitchFamily="18" charset="0"/>
                <a:cs typeface="Times New Roman" pitchFamily="18" charset="0"/>
              </a:rPr>
              <a:t>Öğrenme Kaygısı</a:t>
            </a:r>
          </a:p>
          <a:p>
            <a:r>
              <a:rPr lang="tr-TR" dirty="0">
                <a:latin typeface="Times New Roman" pitchFamily="18" charset="0"/>
                <a:cs typeface="Times New Roman" pitchFamily="18" charset="0"/>
              </a:rPr>
              <a:t>Motivasyon</a:t>
            </a:r>
          </a:p>
          <a:p>
            <a:r>
              <a:rPr lang="tr-TR" dirty="0">
                <a:latin typeface="Times New Roman" pitchFamily="18" charset="0"/>
                <a:cs typeface="Times New Roman" pitchFamily="18" charset="0"/>
              </a:rPr>
              <a:t>Sınav Kaygısı</a:t>
            </a:r>
          </a:p>
          <a:p>
            <a:r>
              <a:rPr lang="tr-TR" dirty="0">
                <a:latin typeface="Times New Roman" pitchFamily="18" charset="0"/>
                <a:cs typeface="Times New Roman" pitchFamily="18" charset="0"/>
              </a:rPr>
              <a:t>Ders Çalışma Programı</a:t>
            </a:r>
          </a:p>
          <a:p>
            <a:r>
              <a:rPr lang="tr-TR" dirty="0">
                <a:latin typeface="Times New Roman" pitchFamily="18" charset="0"/>
                <a:cs typeface="Times New Roman" pitchFamily="18" charset="0"/>
              </a:rPr>
              <a:t>Başarı Durumu</a:t>
            </a:r>
          </a:p>
        </p:txBody>
      </p:sp>
      <p:pic>
        <p:nvPicPr>
          <p:cNvPr id="4" name="3 Resim" descr="IMG_8851.JPG"/>
          <p:cNvPicPr>
            <a:picLocks noChangeAspect="1"/>
          </p:cNvPicPr>
          <p:nvPr/>
        </p:nvPicPr>
        <p:blipFill>
          <a:blip r:embed="rId2"/>
          <a:stretch>
            <a:fillRect/>
          </a:stretch>
        </p:blipFill>
        <p:spPr>
          <a:xfrm>
            <a:off x="4786314" y="1785926"/>
            <a:ext cx="4129078" cy="4071966"/>
          </a:xfrm>
          <a:prstGeom prst="rect">
            <a:avLst/>
          </a:prstGeom>
        </p:spPr>
      </p:pic>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C00000"/>
                </a:solidFill>
                <a:latin typeface="Times New Roman" pitchFamily="18" charset="0"/>
                <a:cs typeface="Times New Roman" pitchFamily="18" charset="0"/>
              </a:rPr>
              <a:t>Mesleki Rehberlik</a:t>
            </a:r>
          </a:p>
        </p:txBody>
      </p:sp>
      <p:sp>
        <p:nvSpPr>
          <p:cNvPr id="3" name="2 İçerik Yer Tutucusu"/>
          <p:cNvSpPr>
            <a:spLocks noGrp="1"/>
          </p:cNvSpPr>
          <p:nvPr>
            <p:ph idx="1"/>
          </p:nvPr>
        </p:nvSpPr>
        <p:spPr/>
        <p:txBody>
          <a:bodyPr/>
          <a:lstStyle/>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Üniversiteye Giriş Sınavı (TYT-AYT)</a:t>
            </a:r>
          </a:p>
          <a:p>
            <a:r>
              <a:rPr lang="tr-TR" dirty="0">
                <a:latin typeface="Times New Roman" pitchFamily="18" charset="0"/>
                <a:cs typeface="Times New Roman" pitchFamily="18" charset="0"/>
              </a:rPr>
              <a:t>Bireyin Kendini Tanıması</a:t>
            </a:r>
          </a:p>
          <a:p>
            <a:r>
              <a:rPr lang="tr-TR" dirty="0">
                <a:latin typeface="Times New Roman" pitchFamily="18" charset="0"/>
                <a:cs typeface="Times New Roman" pitchFamily="18" charset="0"/>
              </a:rPr>
              <a:t>Meslek Seçimi</a:t>
            </a:r>
          </a:p>
          <a:p>
            <a:r>
              <a:rPr lang="tr-TR" dirty="0">
                <a:latin typeface="Times New Roman" pitchFamily="18" charset="0"/>
                <a:cs typeface="Times New Roman" pitchFamily="18" charset="0"/>
              </a:rPr>
              <a:t>Alan Seçimi</a:t>
            </a:r>
          </a:p>
          <a:p>
            <a:endParaRPr lang="tr-TR" dirty="0">
              <a:latin typeface="Times New Roman" pitchFamily="18" charset="0"/>
              <a:cs typeface="Times New Roman" pitchFamily="18" charset="0"/>
            </a:endParaRPr>
          </a:p>
        </p:txBody>
      </p:sp>
      <p:pic>
        <p:nvPicPr>
          <p:cNvPr id="4" name="3 Resim" descr="IMG_8852.JPG"/>
          <p:cNvPicPr>
            <a:picLocks noChangeAspect="1"/>
          </p:cNvPicPr>
          <p:nvPr/>
        </p:nvPicPr>
        <p:blipFill>
          <a:blip r:embed="rId2"/>
          <a:stretch>
            <a:fillRect/>
          </a:stretch>
        </p:blipFill>
        <p:spPr>
          <a:xfrm>
            <a:off x="3143240" y="3500438"/>
            <a:ext cx="5803910" cy="3111502"/>
          </a:xfrm>
          <a:prstGeom prst="rect">
            <a:avLst/>
          </a:prstGeom>
        </p:spPr>
      </p:pic>
    </p:spTree>
  </p:cSld>
  <p:clrMapOvr>
    <a:masterClrMapping/>
  </p:clrMapOvr>
  <p:transition>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C00000"/>
                </a:solidFill>
                <a:latin typeface="Times New Roman" pitchFamily="18" charset="0"/>
                <a:cs typeface="Times New Roman" pitchFamily="18" charset="0"/>
              </a:rPr>
              <a:t>Kişisel Sosyal Rehberlik</a:t>
            </a:r>
          </a:p>
        </p:txBody>
      </p:sp>
      <p:sp>
        <p:nvSpPr>
          <p:cNvPr id="3" name="2 İçerik Yer Tutucusu"/>
          <p:cNvSpPr>
            <a:spLocks noGrp="1"/>
          </p:cNvSpPr>
          <p:nvPr>
            <p:ph idx="1"/>
          </p:nvPr>
        </p:nvSpPr>
        <p:spPr/>
        <p:txBody>
          <a:bodyPr/>
          <a:lstStyle/>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Duygusal sorunlar </a:t>
            </a:r>
          </a:p>
          <a:p>
            <a:r>
              <a:rPr lang="tr-TR" dirty="0">
                <a:latin typeface="Times New Roman" pitchFamily="18" charset="0"/>
                <a:cs typeface="Times New Roman" pitchFamily="18" charset="0"/>
              </a:rPr>
              <a:t>Maddi sorunlar</a:t>
            </a:r>
          </a:p>
          <a:p>
            <a:r>
              <a:rPr lang="tr-TR" dirty="0">
                <a:latin typeface="Times New Roman" pitchFamily="18" charset="0"/>
                <a:cs typeface="Times New Roman" pitchFamily="18" charset="0"/>
              </a:rPr>
              <a:t>Sosyal sorunlar</a:t>
            </a:r>
          </a:p>
          <a:p>
            <a:r>
              <a:rPr lang="tr-TR" dirty="0">
                <a:latin typeface="Times New Roman" pitchFamily="18" charset="0"/>
                <a:cs typeface="Times New Roman" pitchFamily="18" charset="0"/>
              </a:rPr>
              <a:t>Sağlık ile ilgili sorunlar</a:t>
            </a:r>
          </a:p>
          <a:p>
            <a:r>
              <a:rPr lang="tr-TR" dirty="0">
                <a:latin typeface="Times New Roman" pitchFamily="18" charset="0"/>
                <a:cs typeface="Times New Roman" pitchFamily="18" charset="0"/>
              </a:rPr>
              <a:t>Okul ile ilgili sorunlar </a:t>
            </a:r>
          </a:p>
          <a:p>
            <a:r>
              <a:rPr lang="tr-TR" dirty="0">
                <a:latin typeface="Times New Roman" pitchFamily="18" charset="0"/>
                <a:cs typeface="Times New Roman" pitchFamily="18" charset="0"/>
              </a:rPr>
              <a:t>Aile ile ilgili sorunlar</a:t>
            </a:r>
          </a:p>
        </p:txBody>
      </p:sp>
      <p:pic>
        <p:nvPicPr>
          <p:cNvPr id="6" name="5 Resim" descr="IMG_8863.JPG"/>
          <p:cNvPicPr>
            <a:picLocks noChangeAspect="1"/>
          </p:cNvPicPr>
          <p:nvPr/>
        </p:nvPicPr>
        <p:blipFill>
          <a:blip r:embed="rId2"/>
          <a:stretch>
            <a:fillRect/>
          </a:stretch>
        </p:blipFill>
        <p:spPr>
          <a:xfrm>
            <a:off x="5286380" y="1785926"/>
            <a:ext cx="3571876" cy="3571876"/>
          </a:xfrm>
          <a:prstGeom prst="rect">
            <a:avLst/>
          </a:prstGeom>
        </p:spPr>
      </p:pic>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C00000"/>
                </a:solidFill>
                <a:latin typeface="Times New Roman" pitchFamily="18" charset="0"/>
                <a:cs typeface="Times New Roman" pitchFamily="18" charset="0"/>
              </a:rPr>
              <a:t>Rehberlik ve Psikolojik Danışma Servisi’ne Başvurun</a:t>
            </a:r>
          </a:p>
        </p:txBody>
      </p:sp>
      <p:graphicFrame>
        <p:nvGraphicFramePr>
          <p:cNvPr id="8" name="7 Diyagram"/>
          <p:cNvGraphicFramePr/>
          <p:nvPr/>
        </p:nvGraphicFramePr>
        <p:xfrm>
          <a:off x="500034" y="1785926"/>
          <a:ext cx="8286808" cy="449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C00000"/>
                </a:solidFill>
                <a:latin typeface="Times New Roman" pitchFamily="18" charset="0"/>
                <a:cs typeface="Times New Roman" pitchFamily="18" charset="0"/>
              </a:rPr>
              <a:t>Rehberlik ve Psikolojik Danışma İlkeleri</a:t>
            </a:r>
          </a:p>
        </p:txBody>
      </p:sp>
      <p:graphicFrame>
        <p:nvGraphicFramePr>
          <p:cNvPr id="4" name="3 İçerik Yer Tutucusu"/>
          <p:cNvGraphicFramePr>
            <a:graphicFrameLocks noGrp="1"/>
          </p:cNvGraphicFramePr>
          <p:nvPr>
            <p:ph idx="1"/>
          </p:nvPr>
        </p:nvGraphicFramePr>
        <p:xfrm>
          <a:off x="-4857816" y="1357298"/>
          <a:ext cx="1900250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amond/>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98</TotalTime>
  <Words>2069</Words>
  <Application>Microsoft Office PowerPoint</Application>
  <PresentationFormat>Ekran Gösterisi (4:3)</PresentationFormat>
  <Paragraphs>240</Paragraphs>
  <Slides>49</Slides>
  <Notes>0</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49</vt:i4>
      </vt:variant>
    </vt:vector>
  </HeadingPairs>
  <TitlesOfParts>
    <vt:vector size="60" baseType="lpstr">
      <vt:lpstr>Arial</vt:lpstr>
      <vt:lpstr>Arial Black</vt:lpstr>
      <vt:lpstr>Bernard MT Condensed</vt:lpstr>
      <vt:lpstr>Calibri</vt:lpstr>
      <vt:lpstr>Candara</vt:lpstr>
      <vt:lpstr>Times New Roman</vt:lpstr>
      <vt:lpstr>Tw Cen MT</vt:lpstr>
      <vt:lpstr>Wingdings</vt:lpstr>
      <vt:lpstr>Wingdings 2</vt:lpstr>
      <vt:lpstr>Ofis Teması</vt:lpstr>
      <vt:lpstr>Damla</vt:lpstr>
      <vt:lpstr>Psikolojik Danışman/Rehber Öğretmen Yasemin KUYUMCU</vt:lpstr>
      <vt:lpstr>  Rehberlik ve Psikolojik Danışma Nedir?</vt:lpstr>
      <vt:lpstr>Uzman kişilerce bireye sunulan psikolojik yardımlardır.</vt:lpstr>
      <vt:lpstr>Amacına göre Rehberlik?</vt:lpstr>
      <vt:lpstr>Eğitsel Rehberlik</vt:lpstr>
      <vt:lpstr>Mesleki Rehberlik</vt:lpstr>
      <vt:lpstr>Kişisel Sosyal Rehberlik</vt:lpstr>
      <vt:lpstr>Rehberlik ve Psikolojik Danışma Servisi’ne Başvurun</vt:lpstr>
      <vt:lpstr>Rehberlik ve Psikolojik Danışma İlkeleri</vt:lpstr>
      <vt:lpstr>Rehberlik ve Psikolojik Danışma İlkeleri</vt:lpstr>
      <vt:lpstr>Rehberlik ve Psikolojik Danışma İlkeleri</vt:lpstr>
      <vt:lpstr>  Rehberlik ve Psikolojik Danışma İlkeleri</vt:lpstr>
      <vt:lpstr>Rehberlik ve Psikolojik Danışma İlkeleri</vt:lpstr>
      <vt:lpstr>Rehberlik ve Psikolojik Danışma  Ne Değil?</vt:lpstr>
      <vt:lpstr>Rehberlik ve Psikolojik Danışma  Ne Değil?</vt:lpstr>
      <vt:lpstr>Saraykent Çok Programlı  Anadolu Lisesi’ne Hoş geldiniz.</vt:lpstr>
      <vt:lpstr>Okulumuzun Kadrosu;</vt:lpstr>
      <vt:lpstr>Okulumuz Hakkında, </vt:lpstr>
      <vt:lpstr>SARAYKENT ÇOK PROGRAMLI ANADOLU LİSESİ</vt:lpstr>
      <vt:lpstr>Geç Gelme, Devamsızlık</vt:lpstr>
      <vt:lpstr>Geç Gelme, Devamsızlık</vt:lpstr>
      <vt:lpstr>Geç Gelme, Devamsızlık</vt:lpstr>
      <vt:lpstr>Puanla değerlendirme</vt:lpstr>
      <vt:lpstr>Yazılı ve uygulamalı sınavlar</vt:lpstr>
      <vt:lpstr>Yazılı ve uygulamalı sınavlar</vt:lpstr>
      <vt:lpstr>Yazılı ve uygulamalı sınavlar</vt:lpstr>
      <vt:lpstr>Doğrudan Sınıf Geçme </vt:lpstr>
      <vt:lpstr>Ders yılı sonunda herhangi bir dersten başarılı sayılma</vt:lpstr>
      <vt:lpstr>Sorumlu olarak sınıf geçme ve sorumluluğun kalkması</vt:lpstr>
      <vt:lpstr>Sınıf tekrarı ve öğrenim hakkı</vt:lpstr>
      <vt:lpstr>Açıköğretim Lisesi Kayıt</vt:lpstr>
      <vt:lpstr>Öğrencilerin Ödüllendirilmesi </vt:lpstr>
      <vt:lpstr>Örnek davranışların ve başarıların niteliklerine göre öğrencilerin ödüllendirilmesinde verilen belgeler:</vt:lpstr>
      <vt:lpstr> </vt:lpstr>
      <vt:lpstr>PowerPoint Sunusu</vt:lpstr>
      <vt:lpstr>Onur Belgesi ile ödüllendirme </vt:lpstr>
      <vt:lpstr>DİSİPLİN CEZALARI </vt:lpstr>
      <vt:lpstr> </vt:lpstr>
      <vt:lpstr>PowerPoint Sunusu</vt:lpstr>
      <vt:lpstr>Okuldan Kısa Süreli Uzaklaştırma Cezasını Gerektiren Davranışlar</vt:lpstr>
      <vt:lpstr>Okuldan Kısa Süreli Uzaklaştırma Cezasını Gerektiren Davranışlar</vt:lpstr>
      <vt:lpstr>Okuldan Tasdikname ile Uzaklaştırma Cezasını Gerektiren Davranışlar</vt:lpstr>
      <vt:lpstr>Okuldan Tasdikname ile Uzaklaştırma Cezasını Gerektiren Davranışlar</vt:lpstr>
      <vt:lpstr>Örgün Eğitim Dışına Çıkarma Cezasını Gerektiren Davranışlar</vt:lpstr>
      <vt:lpstr>Örgün Eğitim Dışına Çıkarma Cezasını Gerektiren Davranışlar</vt:lpstr>
      <vt:lpstr>Örgün Eğitim Dışına Çıkarma Cezasını Gerektiren Davranışlar</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Psikolojik Danışman/Rehber Öğretmen Yasemin Şenyer</dc:title>
  <dc:creator>LENOVO</dc:creator>
  <cp:lastModifiedBy>Öğrenci</cp:lastModifiedBy>
  <cp:revision>15</cp:revision>
  <dcterms:created xsi:type="dcterms:W3CDTF">2019-09-21T13:59:36Z</dcterms:created>
  <dcterms:modified xsi:type="dcterms:W3CDTF">2024-09-23T11:46:23Z</dcterms:modified>
</cp:coreProperties>
</file>